
<file path=[Content_Types].xml><?xml version="1.0" encoding="utf-8"?>
<Types xmlns="http://schemas.openxmlformats.org/package/2006/content-types">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48" r:id="rId4"/>
  </p:sldMasterIdLst>
  <p:notesMasterIdLst>
    <p:notesMasterId r:id="rId14"/>
  </p:notesMasterIdLst>
  <p:handoutMasterIdLst>
    <p:handoutMasterId r:id="rId15"/>
  </p:handoutMasterIdLst>
  <p:sldIdLst>
    <p:sldId id="266" r:id="rId5"/>
    <p:sldId id="257" r:id="rId6"/>
    <p:sldId id="273" r:id="rId7"/>
    <p:sldId id="274" r:id="rId8"/>
    <p:sldId id="259" r:id="rId9"/>
    <p:sldId id="275" r:id="rId10"/>
    <p:sldId id="276" r:id="rId11"/>
    <p:sldId id="277" r:id="rId12"/>
    <p:sldId id="272" r:id="rId13"/>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6"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274" autoAdjust="0"/>
  </p:normalViewPr>
  <p:slideViewPr>
    <p:cSldViewPr snapToGrid="0" showGuides="1">
      <p:cViewPr>
        <p:scale>
          <a:sx n="75" d="100"/>
          <a:sy n="75" d="100"/>
        </p:scale>
        <p:origin x="-672" y="8"/>
      </p:cViewPr>
      <p:guideLst>
        <p:guide pos="3840"/>
        <p:guide orient="horz" pos="2160"/>
      </p:guideLst>
    </p:cSldViewPr>
  </p:slideViewPr>
  <p:notesTextViewPr>
    <p:cViewPr>
      <p:scale>
        <a:sx n="1" d="1"/>
        <a:sy n="1" d="1"/>
      </p:scale>
      <p:origin x="0" y="0"/>
    </p:cViewPr>
  </p:notesTextViewPr>
  <p:notesViewPr>
    <p:cSldViewPr snapToGrid="0">
      <p:cViewPr varScale="1">
        <p:scale>
          <a:sx n="55" d="100"/>
          <a:sy n="55" d="100"/>
        </p:scale>
        <p:origin x="190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A9E02AD-574F-46B1-91CF-758ECD92721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a:extLst>
              <a:ext uri="{FF2B5EF4-FFF2-40B4-BE49-F238E27FC236}">
                <a16:creationId xmlns:a16="http://schemas.microsoft.com/office/drawing/2014/main" id="{0DCDBB3E-0962-4543-8203-0E0084580CE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702A5B2-8064-4382-9E31-9E46E0F5B2C3}" type="datetimeFigureOut">
              <a:rPr lang="ru-RU" smtClean="0"/>
              <a:t>25.07.2023</a:t>
            </a:fld>
            <a:endParaRPr lang="ru-RU"/>
          </a:p>
        </p:txBody>
      </p:sp>
      <p:sp>
        <p:nvSpPr>
          <p:cNvPr id="4" name="Footer Placeholder 3">
            <a:extLst>
              <a:ext uri="{FF2B5EF4-FFF2-40B4-BE49-F238E27FC236}">
                <a16:creationId xmlns:a16="http://schemas.microsoft.com/office/drawing/2014/main" id="{DD61A4A7-FC01-4444-9707-74E93BD634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a:extLst>
              <a:ext uri="{FF2B5EF4-FFF2-40B4-BE49-F238E27FC236}">
                <a16:creationId xmlns:a16="http://schemas.microsoft.com/office/drawing/2014/main" id="{B28D65D7-8813-49CE-A8BE-42984C5CBDA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22FEE5-93F6-4794-9247-D82E88608B7E}" type="slidenum">
              <a:rPr lang="ru-RU" smtClean="0"/>
              <a:t>‹#›</a:t>
            </a:fld>
            <a:endParaRPr lang="ru-RU"/>
          </a:p>
        </p:txBody>
      </p:sp>
    </p:spTree>
    <p:extLst>
      <p:ext uri="{BB962C8B-B14F-4D97-AF65-F5344CB8AC3E}">
        <p14:creationId xmlns:p14="http://schemas.microsoft.com/office/powerpoint/2010/main" val="2148400100"/>
      </p:ext>
    </p:extLst>
  </p:cSld>
  <p:clrMap bg1="lt1" tx1="dk1" bg2="lt2" tx2="dk2" accent1="accent1" accent2="accent2" accent3="accent3" accent4="accent4" accent5="accent5" accent6="accent6" hlink="hlink" folHlink="folHlink"/>
</p:handoutMaster>
</file>

<file path=ppt/media/image1.gif>
</file>

<file path=ppt/media/image2.gif>
</file>

<file path=ppt/media/image3.gif>
</file>

<file path=ppt/media/image4.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ru-RU" smtClean="0"/>
              <a:t>25.07.2023</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ru-RU" smtClean="0"/>
              <a:t>‹#›</a:t>
            </a:fld>
            <a:endParaRPr lang="ru-RU"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4F857CA-90C0-46CB-BB2E-3F56A6F26439}" type="datetimeFigureOut">
              <a:rPr lang="en-PH" smtClean="0"/>
              <a:t>25/07/2023</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ED7ECAB5-C9BF-448B-9652-B00C52160201}" type="slidenum">
              <a:rPr lang="en-PH" smtClean="0"/>
              <a:t>‹#›</a:t>
            </a:fld>
            <a:endParaRPr lang="en-PH"/>
          </a:p>
        </p:txBody>
      </p:sp>
      <p:sp>
        <p:nvSpPr>
          <p:cNvPr id="18"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20"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Tree>
    <p:extLst>
      <p:ext uri="{BB962C8B-B14F-4D97-AF65-F5344CB8AC3E}">
        <p14:creationId xmlns:p14="http://schemas.microsoft.com/office/powerpoint/2010/main" val="2966344840"/>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r>
              <a:rPr lang="ru-RU" smtClean="0"/>
              <a:t>MM.DD.20XX</a:t>
            </a:r>
            <a:endParaRPr lang="ru-RU" dirty="0"/>
          </a:p>
        </p:txBody>
      </p:sp>
      <p:sp>
        <p:nvSpPr>
          <p:cNvPr id="5" name="Footer Placeholder 4"/>
          <p:cNvSpPr>
            <a:spLocks noGrp="1"/>
          </p:cNvSpPr>
          <p:nvPr>
            <p:ph type="ftr" sz="quarter" idx="11"/>
          </p:nvPr>
        </p:nvSpPr>
        <p:spPr/>
        <p:txBody>
          <a:bodyPr/>
          <a:lstStyle/>
          <a:p>
            <a:r>
              <a:rPr lang="en-US" smtClean="0"/>
              <a:t>ADD A FOOTER</a:t>
            </a:r>
            <a:endParaRPr lang="ru-RU" dirty="0"/>
          </a:p>
        </p:txBody>
      </p:sp>
      <p:sp>
        <p:nvSpPr>
          <p:cNvPr id="6" name="Slide Number Placeholder 5"/>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3216912451"/>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r>
              <a:rPr lang="ru-RU" smtClean="0"/>
              <a:t>MM.DD.20XX</a:t>
            </a:r>
            <a:endParaRPr lang="ru-RU" dirty="0"/>
          </a:p>
        </p:txBody>
      </p:sp>
      <p:sp>
        <p:nvSpPr>
          <p:cNvPr id="5" name="Footer Placeholder 4"/>
          <p:cNvSpPr>
            <a:spLocks noGrp="1"/>
          </p:cNvSpPr>
          <p:nvPr>
            <p:ph type="ftr" sz="quarter" idx="11"/>
          </p:nvPr>
        </p:nvSpPr>
        <p:spPr/>
        <p:txBody>
          <a:bodyPr/>
          <a:lstStyle/>
          <a:p>
            <a:r>
              <a:rPr lang="en-US" smtClean="0"/>
              <a:t>ADD A FOOTER</a:t>
            </a:r>
            <a:endParaRPr lang="ru-RU" dirty="0"/>
          </a:p>
        </p:txBody>
      </p:sp>
      <p:sp>
        <p:nvSpPr>
          <p:cNvPr id="6" name="Slide Number Placeholder 5"/>
          <p:cNvSpPr>
            <a:spLocks noGrp="1"/>
          </p:cNvSpPr>
          <p:nvPr>
            <p:ph type="sldNum" sz="quarter" idx="12"/>
          </p:nvPr>
        </p:nvSpPr>
        <p:spPr/>
        <p:txBody>
          <a:bodyPr/>
          <a:lstStyle/>
          <a:p>
            <a:fld id="{D495E168-DA5E-4888-8D8A-92B118324C14}" type="slidenum">
              <a:rPr lang="ru-RU" smtClean="0"/>
              <a:pPr/>
              <a:t>‹#›</a:t>
            </a:fld>
            <a:endParaRPr lang="ru-RU"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065692480"/>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r>
              <a:rPr lang="ru-RU" smtClean="0"/>
              <a:t>MM.DD.20XX</a:t>
            </a:r>
            <a:endParaRPr lang="ru-RU" dirty="0"/>
          </a:p>
        </p:txBody>
      </p:sp>
      <p:sp>
        <p:nvSpPr>
          <p:cNvPr id="5" name="Footer Placeholder 4"/>
          <p:cNvSpPr>
            <a:spLocks noGrp="1"/>
          </p:cNvSpPr>
          <p:nvPr>
            <p:ph type="ftr" sz="quarter" idx="11"/>
          </p:nvPr>
        </p:nvSpPr>
        <p:spPr/>
        <p:txBody>
          <a:bodyPr/>
          <a:lstStyle/>
          <a:p>
            <a:r>
              <a:rPr lang="en-US" smtClean="0"/>
              <a:t>ADD A FOOTER</a:t>
            </a:r>
            <a:endParaRPr lang="ru-RU" dirty="0"/>
          </a:p>
        </p:txBody>
      </p:sp>
      <p:sp>
        <p:nvSpPr>
          <p:cNvPr id="6" name="Slide Number Placeholder 5"/>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2800657582"/>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r>
              <a:rPr lang="ru-RU" smtClean="0"/>
              <a:t>MM.DD.20XX</a:t>
            </a:r>
            <a:endParaRPr lang="ru-RU" dirty="0"/>
          </a:p>
        </p:txBody>
      </p:sp>
      <p:sp>
        <p:nvSpPr>
          <p:cNvPr id="5" name="Footer Placeholder 4"/>
          <p:cNvSpPr>
            <a:spLocks noGrp="1"/>
          </p:cNvSpPr>
          <p:nvPr>
            <p:ph type="ftr" sz="quarter" idx="11"/>
          </p:nvPr>
        </p:nvSpPr>
        <p:spPr/>
        <p:txBody>
          <a:bodyPr/>
          <a:lstStyle/>
          <a:p>
            <a:r>
              <a:rPr lang="en-US" smtClean="0"/>
              <a:t>ADD A FOOTER</a:t>
            </a:r>
            <a:endParaRPr lang="ru-RU" dirty="0"/>
          </a:p>
        </p:txBody>
      </p:sp>
      <p:sp>
        <p:nvSpPr>
          <p:cNvPr id="6" name="Slide Number Placeholder 5"/>
          <p:cNvSpPr>
            <a:spLocks noGrp="1"/>
          </p:cNvSpPr>
          <p:nvPr>
            <p:ph type="sldNum" sz="quarter" idx="12"/>
          </p:nvPr>
        </p:nvSpPr>
        <p:spPr/>
        <p:txBody>
          <a:bodyPr/>
          <a:lstStyle/>
          <a:p>
            <a:fld id="{D495E168-DA5E-4888-8D8A-92B118324C14}" type="slidenum">
              <a:rPr lang="ru-RU" smtClean="0"/>
              <a:pPr/>
              <a:t>‹#›</a:t>
            </a:fld>
            <a:endParaRPr lang="ru-RU"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974523322"/>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r>
              <a:rPr lang="ru-RU" smtClean="0"/>
              <a:t>MM.DD.20XX</a:t>
            </a:r>
            <a:endParaRPr lang="ru-RU" dirty="0"/>
          </a:p>
        </p:txBody>
      </p:sp>
      <p:sp>
        <p:nvSpPr>
          <p:cNvPr id="5" name="Footer Placeholder 4"/>
          <p:cNvSpPr>
            <a:spLocks noGrp="1"/>
          </p:cNvSpPr>
          <p:nvPr>
            <p:ph type="ftr" sz="quarter" idx="11"/>
          </p:nvPr>
        </p:nvSpPr>
        <p:spPr/>
        <p:txBody>
          <a:bodyPr/>
          <a:lstStyle/>
          <a:p>
            <a:r>
              <a:rPr lang="en-US" smtClean="0"/>
              <a:t>ADD A FOOTER</a:t>
            </a:r>
            <a:endParaRPr lang="ru-RU" dirty="0"/>
          </a:p>
        </p:txBody>
      </p:sp>
      <p:sp>
        <p:nvSpPr>
          <p:cNvPr id="6" name="Slide Number Placeholder 5"/>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1157344800"/>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r>
              <a:rPr lang="ru-RU" smtClean="0"/>
              <a:t>MM.DD.20XX</a:t>
            </a:r>
            <a:endParaRPr lang="ru-RU" dirty="0"/>
          </a:p>
        </p:txBody>
      </p:sp>
      <p:sp>
        <p:nvSpPr>
          <p:cNvPr id="5" name="Footer Placeholder 4"/>
          <p:cNvSpPr>
            <a:spLocks noGrp="1"/>
          </p:cNvSpPr>
          <p:nvPr>
            <p:ph type="ftr" sz="quarter" idx="11"/>
          </p:nvPr>
        </p:nvSpPr>
        <p:spPr/>
        <p:txBody>
          <a:bodyPr/>
          <a:lstStyle/>
          <a:p>
            <a:r>
              <a:rPr lang="en-US" smtClean="0"/>
              <a:t>ADD A FOOTER</a:t>
            </a:r>
            <a:endParaRPr lang="ru-RU" dirty="0"/>
          </a:p>
        </p:txBody>
      </p:sp>
      <p:sp>
        <p:nvSpPr>
          <p:cNvPr id="6" name="Slide Number Placeholder 5"/>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52250903"/>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r>
              <a:rPr lang="ru-RU" smtClean="0"/>
              <a:t>MM.DD.20XX</a:t>
            </a:r>
            <a:endParaRPr lang="ru-RU" dirty="0"/>
          </a:p>
        </p:txBody>
      </p:sp>
      <p:sp>
        <p:nvSpPr>
          <p:cNvPr id="5" name="Footer Placeholder 4"/>
          <p:cNvSpPr>
            <a:spLocks noGrp="1"/>
          </p:cNvSpPr>
          <p:nvPr>
            <p:ph type="ftr" sz="quarter" idx="11"/>
          </p:nvPr>
        </p:nvSpPr>
        <p:spPr/>
        <p:txBody>
          <a:bodyPr/>
          <a:lstStyle/>
          <a:p>
            <a:r>
              <a:rPr lang="en-US" smtClean="0"/>
              <a:t>ADD A FOOTER</a:t>
            </a:r>
            <a:endParaRPr lang="ru-RU" dirty="0"/>
          </a:p>
        </p:txBody>
      </p:sp>
      <p:sp>
        <p:nvSpPr>
          <p:cNvPr id="6" name="Slide Number Placeholder 5"/>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1437612517"/>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Slide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786259" y="5096662"/>
            <a:ext cx="4367531" cy="949829"/>
          </a:xfrm>
        </p:spPr>
        <p:txBody>
          <a:bodyPr>
            <a:noAutofit/>
          </a:bodyPr>
          <a:lstStyle>
            <a:lvl1pPr marL="0" indent="0" algn="l">
              <a:buNone/>
              <a:defRPr sz="2800" b="0" i="0">
                <a:solidFill>
                  <a:schemeClr val="accent3"/>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Month</a:t>
            </a:r>
            <a:br>
              <a:rPr lang="en-US" dirty="0"/>
            </a:br>
            <a:r>
              <a:rPr lang="en-US" dirty="0"/>
              <a:t>20XX</a:t>
            </a:r>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36" name="Text Placeholder 14">
            <a:extLst>
              <a:ext uri="{FF2B5EF4-FFF2-40B4-BE49-F238E27FC236}">
                <a16:creationId xmlns:a16="http://schemas.microsoft.com/office/drawing/2014/main" id="{2A3D73F7-77EC-4576-B541-20C032F462DC}"/>
              </a:ext>
            </a:extLst>
          </p:cNvPr>
          <p:cNvSpPr>
            <a:spLocks noGrp="1"/>
          </p:cNvSpPr>
          <p:nvPr userDrawn="1">
            <p:ph type="body" sz="quarter" idx="13" hasCustomPrompt="1"/>
          </p:nvPr>
        </p:nvSpPr>
        <p:spPr>
          <a:xfrm>
            <a:off x="786259" y="3425363"/>
            <a:ext cx="3629300" cy="949829"/>
          </a:xfrm>
        </p:spPr>
        <p:txBody>
          <a:bodyPr>
            <a:normAutofit/>
          </a:bodyPr>
          <a:lstStyle>
            <a:lvl1pPr marL="0" indent="0">
              <a:buNone/>
              <a:defRPr sz="2800" b="1" i="0"/>
            </a:lvl1pPr>
          </a:lstStyle>
          <a:p>
            <a:pPr lvl="0"/>
            <a:r>
              <a:rPr lang="en-US" dirty="0"/>
              <a:t>Presentation</a:t>
            </a:r>
            <a:br>
              <a:rPr lang="en-US" dirty="0"/>
            </a:br>
            <a:r>
              <a:rPr lang="en-US" dirty="0"/>
              <a:t>Tagline</a:t>
            </a:r>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21" name="Picture Placeholder 20">
            <a:extLst>
              <a:ext uri="{FF2B5EF4-FFF2-40B4-BE49-F238E27FC236}">
                <a16:creationId xmlns:a16="http://schemas.microsoft.com/office/drawing/2014/main" id="{8C7B70A1-A813-470C-A829-7CC44559C94F}"/>
              </a:ext>
            </a:extLst>
          </p:cNvPr>
          <p:cNvSpPr>
            <a:spLocks noGrp="1"/>
          </p:cNvSpPr>
          <p:nvPr>
            <p:ph type="pic" sz="quarter" idx="21"/>
          </p:nvPr>
        </p:nvSpPr>
        <p:spPr>
          <a:xfrm>
            <a:off x="4614953" y="0"/>
            <a:ext cx="7585924" cy="5949573"/>
          </a:xfrm>
          <a:custGeom>
            <a:avLst/>
            <a:gdLst>
              <a:gd name="connsiteX0" fmla="*/ 6933229 w 7577047"/>
              <a:gd name="connsiteY0" fmla="*/ 0 h 5937736"/>
              <a:gd name="connsiteX1" fmla="*/ 7577047 w 7577047"/>
              <a:gd name="connsiteY1" fmla="*/ 0 h 5937736"/>
              <a:gd name="connsiteX2" fmla="*/ 6304235 w 7577047"/>
              <a:gd name="connsiteY2" fmla="*/ 626666 h 5937736"/>
              <a:gd name="connsiteX3" fmla="*/ 6159164 w 7577047"/>
              <a:gd name="connsiteY3" fmla="*/ 891545 h 5937736"/>
              <a:gd name="connsiteX4" fmla="*/ 6161282 w 7577047"/>
              <a:gd name="connsiteY4" fmla="*/ 898006 h 5937736"/>
              <a:gd name="connsiteX5" fmla="*/ 6459895 w 7577047"/>
              <a:gd name="connsiteY5" fmla="*/ 944306 h 5937736"/>
              <a:gd name="connsiteX6" fmla="*/ 7577047 w 7577047"/>
              <a:gd name="connsiteY6" fmla="*/ 395166 h 5937736"/>
              <a:gd name="connsiteX7" fmla="*/ 7577047 w 7577047"/>
              <a:gd name="connsiteY7" fmla="*/ 3249617 h 5937736"/>
              <a:gd name="connsiteX8" fmla="*/ 2564157 w 7577047"/>
              <a:gd name="connsiteY8" fmla="*/ 5723977 h 5937736"/>
              <a:gd name="connsiteX9" fmla="*/ 233491 w 7577047"/>
              <a:gd name="connsiteY9" fmla="*/ 4932570 h 5937736"/>
              <a:gd name="connsiteX10" fmla="*/ 213372 w 7577047"/>
              <a:gd name="connsiteY10" fmla="*/ 4891653 h 5937736"/>
              <a:gd name="connsiteX11" fmla="*/ 1004379 w 7577047"/>
              <a:gd name="connsiteY11" fmla="*/ 2559423 h 5937736"/>
              <a:gd name="connsiteX12" fmla="*/ 2132121 w 7577047"/>
              <a:gd name="connsiteY12" fmla="*/ 2002747 h 5937736"/>
              <a:gd name="connsiteX13" fmla="*/ 2176595 w 7577047"/>
              <a:gd name="connsiteY13" fmla="*/ 2037202 h 5937736"/>
              <a:gd name="connsiteX14" fmla="*/ 2467796 w 7577047"/>
              <a:gd name="connsiteY14" fmla="*/ 2127649 h 5937736"/>
              <a:gd name="connsiteX15" fmla="*/ 2781234 w 7577047"/>
              <a:gd name="connsiteY15" fmla="*/ 2046893 h 5937736"/>
              <a:gd name="connsiteX0" fmla="*/ 6948025 w 7577047"/>
              <a:gd name="connsiteY0" fmla="*/ 0 h 5949573"/>
              <a:gd name="connsiteX1" fmla="*/ 7577047 w 7577047"/>
              <a:gd name="connsiteY1" fmla="*/ 11837 h 5949573"/>
              <a:gd name="connsiteX2" fmla="*/ 6304235 w 7577047"/>
              <a:gd name="connsiteY2" fmla="*/ 638503 h 5949573"/>
              <a:gd name="connsiteX3" fmla="*/ 6159164 w 7577047"/>
              <a:gd name="connsiteY3" fmla="*/ 903382 h 5949573"/>
              <a:gd name="connsiteX4" fmla="*/ 6161282 w 7577047"/>
              <a:gd name="connsiteY4" fmla="*/ 909843 h 5949573"/>
              <a:gd name="connsiteX5" fmla="*/ 6459895 w 7577047"/>
              <a:gd name="connsiteY5" fmla="*/ 956143 h 5949573"/>
              <a:gd name="connsiteX6" fmla="*/ 7577047 w 7577047"/>
              <a:gd name="connsiteY6" fmla="*/ 407003 h 5949573"/>
              <a:gd name="connsiteX7" fmla="*/ 7577047 w 7577047"/>
              <a:gd name="connsiteY7" fmla="*/ 3261454 h 5949573"/>
              <a:gd name="connsiteX8" fmla="*/ 2564157 w 7577047"/>
              <a:gd name="connsiteY8" fmla="*/ 5735814 h 5949573"/>
              <a:gd name="connsiteX9" fmla="*/ 233491 w 7577047"/>
              <a:gd name="connsiteY9" fmla="*/ 4944407 h 5949573"/>
              <a:gd name="connsiteX10" fmla="*/ 213372 w 7577047"/>
              <a:gd name="connsiteY10" fmla="*/ 4903490 h 5949573"/>
              <a:gd name="connsiteX11" fmla="*/ 1004379 w 7577047"/>
              <a:gd name="connsiteY11" fmla="*/ 2571260 h 5949573"/>
              <a:gd name="connsiteX12" fmla="*/ 2132121 w 7577047"/>
              <a:gd name="connsiteY12" fmla="*/ 2014584 h 5949573"/>
              <a:gd name="connsiteX13" fmla="*/ 2176595 w 7577047"/>
              <a:gd name="connsiteY13" fmla="*/ 2049039 h 5949573"/>
              <a:gd name="connsiteX14" fmla="*/ 2467796 w 7577047"/>
              <a:gd name="connsiteY14" fmla="*/ 2139486 h 5949573"/>
              <a:gd name="connsiteX15" fmla="*/ 2781234 w 7577047"/>
              <a:gd name="connsiteY15" fmla="*/ 2058730 h 5949573"/>
              <a:gd name="connsiteX16" fmla="*/ 6948025 w 7577047"/>
              <a:gd name="connsiteY16" fmla="*/ 0 h 5949573"/>
              <a:gd name="connsiteX0" fmla="*/ 6948025 w 7580006"/>
              <a:gd name="connsiteY0" fmla="*/ 0 h 5949573"/>
              <a:gd name="connsiteX1" fmla="*/ 7580006 w 7580006"/>
              <a:gd name="connsiteY1" fmla="*/ 0 h 5949573"/>
              <a:gd name="connsiteX2" fmla="*/ 6304235 w 7580006"/>
              <a:gd name="connsiteY2" fmla="*/ 638503 h 5949573"/>
              <a:gd name="connsiteX3" fmla="*/ 6159164 w 7580006"/>
              <a:gd name="connsiteY3" fmla="*/ 903382 h 5949573"/>
              <a:gd name="connsiteX4" fmla="*/ 6161282 w 7580006"/>
              <a:gd name="connsiteY4" fmla="*/ 909843 h 5949573"/>
              <a:gd name="connsiteX5" fmla="*/ 6459895 w 7580006"/>
              <a:gd name="connsiteY5" fmla="*/ 956143 h 5949573"/>
              <a:gd name="connsiteX6" fmla="*/ 7577047 w 7580006"/>
              <a:gd name="connsiteY6" fmla="*/ 407003 h 5949573"/>
              <a:gd name="connsiteX7" fmla="*/ 7577047 w 7580006"/>
              <a:gd name="connsiteY7" fmla="*/ 3261454 h 5949573"/>
              <a:gd name="connsiteX8" fmla="*/ 2564157 w 7580006"/>
              <a:gd name="connsiteY8" fmla="*/ 5735814 h 5949573"/>
              <a:gd name="connsiteX9" fmla="*/ 233491 w 7580006"/>
              <a:gd name="connsiteY9" fmla="*/ 4944407 h 5949573"/>
              <a:gd name="connsiteX10" fmla="*/ 213372 w 7580006"/>
              <a:gd name="connsiteY10" fmla="*/ 4903490 h 5949573"/>
              <a:gd name="connsiteX11" fmla="*/ 1004379 w 7580006"/>
              <a:gd name="connsiteY11" fmla="*/ 2571260 h 5949573"/>
              <a:gd name="connsiteX12" fmla="*/ 2132121 w 7580006"/>
              <a:gd name="connsiteY12" fmla="*/ 2014584 h 5949573"/>
              <a:gd name="connsiteX13" fmla="*/ 2176595 w 7580006"/>
              <a:gd name="connsiteY13" fmla="*/ 2049039 h 5949573"/>
              <a:gd name="connsiteX14" fmla="*/ 2467796 w 7580006"/>
              <a:gd name="connsiteY14" fmla="*/ 2139486 h 5949573"/>
              <a:gd name="connsiteX15" fmla="*/ 2781234 w 7580006"/>
              <a:gd name="connsiteY15" fmla="*/ 2058730 h 5949573"/>
              <a:gd name="connsiteX16" fmla="*/ 6948025 w 7580006"/>
              <a:gd name="connsiteY16" fmla="*/ 0 h 5949573"/>
              <a:gd name="connsiteX0" fmla="*/ 6948025 w 7585924"/>
              <a:gd name="connsiteY0" fmla="*/ 0 h 5949573"/>
              <a:gd name="connsiteX1" fmla="*/ 7585924 w 7585924"/>
              <a:gd name="connsiteY1" fmla="*/ 0 h 5949573"/>
              <a:gd name="connsiteX2" fmla="*/ 6304235 w 7585924"/>
              <a:gd name="connsiteY2" fmla="*/ 638503 h 5949573"/>
              <a:gd name="connsiteX3" fmla="*/ 6159164 w 7585924"/>
              <a:gd name="connsiteY3" fmla="*/ 903382 h 5949573"/>
              <a:gd name="connsiteX4" fmla="*/ 6161282 w 7585924"/>
              <a:gd name="connsiteY4" fmla="*/ 909843 h 5949573"/>
              <a:gd name="connsiteX5" fmla="*/ 6459895 w 7585924"/>
              <a:gd name="connsiteY5" fmla="*/ 956143 h 5949573"/>
              <a:gd name="connsiteX6" fmla="*/ 7577047 w 7585924"/>
              <a:gd name="connsiteY6" fmla="*/ 407003 h 5949573"/>
              <a:gd name="connsiteX7" fmla="*/ 7577047 w 7585924"/>
              <a:gd name="connsiteY7" fmla="*/ 3261454 h 5949573"/>
              <a:gd name="connsiteX8" fmla="*/ 2564157 w 7585924"/>
              <a:gd name="connsiteY8" fmla="*/ 5735814 h 5949573"/>
              <a:gd name="connsiteX9" fmla="*/ 233491 w 7585924"/>
              <a:gd name="connsiteY9" fmla="*/ 4944407 h 5949573"/>
              <a:gd name="connsiteX10" fmla="*/ 213372 w 7585924"/>
              <a:gd name="connsiteY10" fmla="*/ 4903490 h 5949573"/>
              <a:gd name="connsiteX11" fmla="*/ 1004379 w 7585924"/>
              <a:gd name="connsiteY11" fmla="*/ 2571260 h 5949573"/>
              <a:gd name="connsiteX12" fmla="*/ 2132121 w 7585924"/>
              <a:gd name="connsiteY12" fmla="*/ 2014584 h 5949573"/>
              <a:gd name="connsiteX13" fmla="*/ 2176595 w 7585924"/>
              <a:gd name="connsiteY13" fmla="*/ 2049039 h 5949573"/>
              <a:gd name="connsiteX14" fmla="*/ 2467796 w 7585924"/>
              <a:gd name="connsiteY14" fmla="*/ 2139486 h 5949573"/>
              <a:gd name="connsiteX15" fmla="*/ 2781234 w 7585924"/>
              <a:gd name="connsiteY15" fmla="*/ 2058730 h 5949573"/>
              <a:gd name="connsiteX16" fmla="*/ 6948025 w 7585924"/>
              <a:gd name="connsiteY16" fmla="*/ 0 h 594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5924" h="5949573">
                <a:moveTo>
                  <a:pt x="6948025" y="0"/>
                </a:moveTo>
                <a:lnTo>
                  <a:pt x="7585924" y="0"/>
                </a:lnTo>
                <a:lnTo>
                  <a:pt x="6304235" y="638503"/>
                </a:lnTo>
                <a:cubicBezTo>
                  <a:pt x="6304235" y="638503"/>
                  <a:pt x="6082923" y="747254"/>
                  <a:pt x="6159164" y="903382"/>
                </a:cubicBezTo>
                <a:lnTo>
                  <a:pt x="6161282" y="909843"/>
                </a:lnTo>
                <a:cubicBezTo>
                  <a:pt x="6161282" y="909843"/>
                  <a:pt x="6239641" y="1064894"/>
                  <a:pt x="6459895" y="956143"/>
                </a:cubicBezTo>
                <a:lnTo>
                  <a:pt x="7577047" y="407003"/>
                </a:lnTo>
                <a:lnTo>
                  <a:pt x="7577047" y="3261454"/>
                </a:lnTo>
                <a:lnTo>
                  <a:pt x="2564157" y="5735814"/>
                </a:lnTo>
                <a:cubicBezTo>
                  <a:pt x="1003320" y="6506764"/>
                  <a:pt x="233491" y="4944407"/>
                  <a:pt x="233491" y="4944407"/>
                </a:cubicBezTo>
                <a:lnTo>
                  <a:pt x="213372" y="4903490"/>
                </a:lnTo>
                <a:cubicBezTo>
                  <a:pt x="-556457" y="3341133"/>
                  <a:pt x="1004379" y="2571260"/>
                  <a:pt x="1004379" y="2571260"/>
                </a:cubicBezTo>
                <a:lnTo>
                  <a:pt x="2132121" y="2014584"/>
                </a:lnTo>
                <a:cubicBezTo>
                  <a:pt x="2145886" y="2026428"/>
                  <a:pt x="2160712" y="2038272"/>
                  <a:pt x="2176595" y="2049039"/>
                </a:cubicBezTo>
                <a:cubicBezTo>
                  <a:pt x="2245424" y="2096416"/>
                  <a:pt x="2342844" y="2139486"/>
                  <a:pt x="2467796" y="2139486"/>
                </a:cubicBezTo>
                <a:cubicBezTo>
                  <a:pt x="2557803" y="2139486"/>
                  <a:pt x="2661577" y="2117951"/>
                  <a:pt x="2781234" y="2058730"/>
                </a:cubicBezTo>
                <a:lnTo>
                  <a:pt x="6948025" y="0"/>
                </a:lnTo>
                <a:close/>
              </a:path>
            </a:pathLst>
          </a:custGeom>
          <a:noFill/>
        </p:spPr>
        <p:txBody>
          <a:bodyPr wrap="square" anchor="ctr" anchorCtr="0">
            <a:noAutofit/>
          </a:bodyPr>
          <a:lstStyle>
            <a:lvl1pPr marL="0" indent="0" algn="ctr">
              <a:buNone/>
              <a:defRPr sz="1400"/>
            </a:lvl1pPr>
          </a:lstStyle>
          <a:p>
            <a:r>
              <a:rPr lang="en-US" smtClean="0"/>
              <a:t>Click icon to add picture</a:t>
            </a:r>
            <a:endParaRPr lang="ru-RU"/>
          </a:p>
        </p:txBody>
      </p:sp>
    </p:spTree>
    <p:extLst>
      <p:ext uri="{BB962C8B-B14F-4D97-AF65-F5344CB8AC3E}">
        <p14:creationId xmlns:p14="http://schemas.microsoft.com/office/powerpoint/2010/main" val="2803147540"/>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ubtitle, Content and Imag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5A97CE06-9ECC-4438-8B22-B58B27F2B5FA}"/>
              </a:ext>
            </a:extLst>
          </p:cNvPr>
          <p:cNvSpPr>
            <a:spLocks noGrp="1"/>
          </p:cNvSpPr>
          <p:nvPr>
            <p:ph type="pic" sz="quarter" idx="15"/>
          </p:nvPr>
        </p:nvSpPr>
        <p:spPr>
          <a:xfrm>
            <a:off x="1396781" y="0"/>
            <a:ext cx="3894833" cy="5656330"/>
          </a:xfrm>
          <a:custGeom>
            <a:avLst/>
            <a:gdLst>
              <a:gd name="connsiteX0" fmla="*/ 691654 w 3894833"/>
              <a:gd name="connsiteY0" fmla="*/ 0 h 5656330"/>
              <a:gd name="connsiteX1" fmla="*/ 925166 w 3894833"/>
              <a:gd name="connsiteY1" fmla="*/ 0 h 5656330"/>
              <a:gd name="connsiteX2" fmla="*/ 925166 w 3894833"/>
              <a:gd name="connsiteY2" fmla="*/ 1025424 h 5656330"/>
              <a:gd name="connsiteX3" fmla="*/ 1184060 w 3894833"/>
              <a:gd name="connsiteY3" fmla="*/ 1289394 h 5656330"/>
              <a:gd name="connsiteX4" fmla="*/ 1194212 w 3894833"/>
              <a:gd name="connsiteY4" fmla="*/ 1289394 h 5656330"/>
              <a:gd name="connsiteX5" fmla="*/ 1453107 w 3894833"/>
              <a:gd name="connsiteY5" fmla="*/ 1025424 h 5656330"/>
              <a:gd name="connsiteX6" fmla="*/ 1453107 w 3894833"/>
              <a:gd name="connsiteY6" fmla="*/ 0 h 5656330"/>
              <a:gd name="connsiteX7" fmla="*/ 3894833 w 3894833"/>
              <a:gd name="connsiteY7" fmla="*/ 0 h 5656330"/>
              <a:gd name="connsiteX8" fmla="*/ 3894833 w 3894833"/>
              <a:gd name="connsiteY8" fmla="*/ 3731122 h 5656330"/>
              <a:gd name="connsiteX9" fmla="*/ 2110494 w 3894833"/>
              <a:gd name="connsiteY9" fmla="*/ 5656330 h 5656330"/>
              <a:gd name="connsiteX10" fmla="*/ 1842717 w 3894833"/>
              <a:gd name="connsiteY10" fmla="*/ 5656330 h 5656330"/>
              <a:gd name="connsiteX11" fmla="*/ 0 w 3894833"/>
              <a:gd name="connsiteY11" fmla="*/ 3731122 h 5656330"/>
              <a:gd name="connsiteX12" fmla="*/ 0 w 3894833"/>
              <a:gd name="connsiteY12" fmla="*/ 2120572 h 5656330"/>
              <a:gd name="connsiteX13" fmla="*/ 7266 w 3894833"/>
              <a:gd name="connsiteY13" fmla="*/ 2123266 h 5656330"/>
              <a:gd name="connsiteX14" fmla="*/ 171328 w 3894833"/>
              <a:gd name="connsiteY14" fmla="*/ 2144761 h 5656330"/>
              <a:gd name="connsiteX15" fmla="*/ 189095 w 3894833"/>
              <a:gd name="connsiteY15" fmla="*/ 2144761 h 5656330"/>
              <a:gd name="connsiteX16" fmla="*/ 691654 w 3894833"/>
              <a:gd name="connsiteY16" fmla="*/ 1639663 h 565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94833" h="5656330">
                <a:moveTo>
                  <a:pt x="691654" y="0"/>
                </a:moveTo>
                <a:lnTo>
                  <a:pt x="925166" y="0"/>
                </a:lnTo>
                <a:lnTo>
                  <a:pt x="925166" y="1025424"/>
                </a:lnTo>
                <a:cubicBezTo>
                  <a:pt x="925166" y="1025424"/>
                  <a:pt x="925166" y="1289394"/>
                  <a:pt x="1184060" y="1289394"/>
                </a:cubicBezTo>
                <a:lnTo>
                  <a:pt x="1194212" y="1289394"/>
                </a:lnTo>
                <a:cubicBezTo>
                  <a:pt x="1194212" y="1289394"/>
                  <a:pt x="1453107" y="1289394"/>
                  <a:pt x="1453107" y="1025424"/>
                </a:cubicBezTo>
                <a:lnTo>
                  <a:pt x="1453107" y="0"/>
                </a:lnTo>
                <a:lnTo>
                  <a:pt x="3894833" y="0"/>
                </a:lnTo>
                <a:lnTo>
                  <a:pt x="3894833" y="3731122"/>
                </a:lnTo>
                <a:cubicBezTo>
                  <a:pt x="3894833" y="3731122"/>
                  <a:pt x="3894833" y="5562417"/>
                  <a:pt x="2110494" y="5656330"/>
                </a:cubicBezTo>
                <a:lnTo>
                  <a:pt x="1842717" y="5656330"/>
                </a:lnTo>
                <a:cubicBezTo>
                  <a:pt x="1467066" y="5628410"/>
                  <a:pt x="0" y="5413934"/>
                  <a:pt x="0" y="3731122"/>
                </a:cubicBezTo>
                <a:lnTo>
                  <a:pt x="0" y="2120572"/>
                </a:lnTo>
                <a:lnTo>
                  <a:pt x="7266" y="2123266"/>
                </a:lnTo>
                <a:cubicBezTo>
                  <a:pt x="54929" y="2136948"/>
                  <a:pt x="109301" y="2144761"/>
                  <a:pt x="171328" y="2144761"/>
                </a:cubicBezTo>
                <a:lnTo>
                  <a:pt x="189095" y="2144761"/>
                </a:lnTo>
                <a:cubicBezTo>
                  <a:pt x="194172" y="2144761"/>
                  <a:pt x="691654" y="2138415"/>
                  <a:pt x="691654" y="1639663"/>
                </a:cubicBezTo>
                <a:close/>
              </a:path>
            </a:pathLst>
          </a:custGeom>
        </p:spPr>
        <p:txBody>
          <a:bodyPr wrap="square" anchor="ctr" anchorCtr="0">
            <a:noAutofit/>
          </a:bodyPr>
          <a:lstStyle>
            <a:lvl1pPr marL="0" indent="0" algn="ctr">
              <a:buNone/>
              <a:defRPr sz="1400"/>
            </a:lvl1pPr>
          </a:lstStyle>
          <a:p>
            <a:r>
              <a:rPr lang="en-US" smtClean="0"/>
              <a:t>Click icon to add picture</a:t>
            </a:r>
            <a:endParaRPr lang="ru-RU"/>
          </a:p>
        </p:txBody>
      </p:sp>
      <p:sp>
        <p:nvSpPr>
          <p:cNvPr id="24" name="Oval 23">
            <a:extLst>
              <a:ext uri="{FF2B5EF4-FFF2-40B4-BE49-F238E27FC236}">
                <a16:creationId xmlns:a16="http://schemas.microsoft.com/office/drawing/2014/main" id="{CE8B26E3-C9CA-4CFF-8221-19518F497FF4}"/>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A9957602-C843-44E0-A93F-66AF5A6A0F0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6910023" y="90805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0" name="Freeform: Shape 9">
            <a:extLst>
              <a:ext uri="{FF2B5EF4-FFF2-40B4-BE49-F238E27FC236}">
                <a16:creationId xmlns:a16="http://schemas.microsoft.com/office/drawing/2014/main" id="{7492975F-6F5D-4157-A751-54BACCCF1800}"/>
              </a:ext>
            </a:extLst>
          </p:cNvPr>
          <p:cNvSpPr/>
          <p:nvPr/>
        </p:nvSpPr>
        <p:spPr>
          <a:xfrm>
            <a:off x="5492146" y="-12675"/>
            <a:ext cx="545708" cy="3819957"/>
          </a:xfrm>
          <a:custGeom>
            <a:avLst/>
            <a:gdLst>
              <a:gd name="connsiteX0" fmla="*/ 12675 w 545708"/>
              <a:gd name="connsiteY0" fmla="*/ 12675 h 3819957"/>
              <a:gd name="connsiteX1" fmla="*/ 12675 w 545708"/>
              <a:gd name="connsiteY1" fmla="*/ 3550894 h 3819957"/>
              <a:gd name="connsiteX2" fmla="*/ 271569 w 545708"/>
              <a:gd name="connsiteY2" fmla="*/ 3814865 h 3819957"/>
              <a:gd name="connsiteX3" fmla="*/ 281722 w 545708"/>
              <a:gd name="connsiteY3" fmla="*/ 3814865 h 3819957"/>
              <a:gd name="connsiteX4" fmla="*/ 540616 w 545708"/>
              <a:gd name="connsiteY4" fmla="*/ 3550894 h 3819957"/>
              <a:gd name="connsiteX5" fmla="*/ 540616 w 545708"/>
              <a:gd name="connsiteY5" fmla="*/ 12675 h 3819957"/>
              <a:gd name="connsiteX6" fmla="*/ 12675 w 545708"/>
              <a:gd name="connsiteY6" fmla="*/ 12675 h 381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5708" h="3819957">
                <a:moveTo>
                  <a:pt x="12675" y="12675"/>
                </a:moveTo>
                <a:lnTo>
                  <a:pt x="12675" y="3550894"/>
                </a:lnTo>
                <a:cubicBezTo>
                  <a:pt x="12675" y="3550894"/>
                  <a:pt x="12675" y="3814865"/>
                  <a:pt x="271569" y="3814865"/>
                </a:cubicBezTo>
                <a:lnTo>
                  <a:pt x="281722" y="3814865"/>
                </a:lnTo>
                <a:cubicBezTo>
                  <a:pt x="281722" y="3814865"/>
                  <a:pt x="540616" y="3814865"/>
                  <a:pt x="540616" y="3550894"/>
                </a:cubicBezTo>
                <a:lnTo>
                  <a:pt x="540616" y="12675"/>
                </a:lnTo>
                <a:lnTo>
                  <a:pt x="12675" y="12675"/>
                </a:lnTo>
                <a:close/>
              </a:path>
            </a:pathLst>
          </a:custGeom>
          <a:solidFill>
            <a:schemeClr val="accent1"/>
          </a:solidFill>
          <a:ln w="12684"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6C50EDEB-35C1-4DED-A608-A0EAA8DE5404}"/>
              </a:ext>
            </a:extLst>
          </p:cNvPr>
          <p:cNvSpPr/>
          <p:nvPr/>
        </p:nvSpPr>
        <p:spPr>
          <a:xfrm>
            <a:off x="5479455" y="-12675"/>
            <a:ext cx="571090" cy="3832648"/>
          </a:xfrm>
          <a:custGeom>
            <a:avLst/>
            <a:gdLst>
              <a:gd name="connsiteX0" fmla="*/ 540616 w 571089"/>
              <a:gd name="connsiteY0" fmla="*/ 12675 h 3832648"/>
              <a:gd name="connsiteX1" fmla="*/ 540616 w 571089"/>
              <a:gd name="connsiteY1" fmla="*/ 3550894 h 3832648"/>
              <a:gd name="connsiteX2" fmla="*/ 294413 w 571089"/>
              <a:gd name="connsiteY2" fmla="*/ 3802174 h 3832648"/>
              <a:gd name="connsiteX3" fmla="*/ 284260 w 571089"/>
              <a:gd name="connsiteY3" fmla="*/ 3802174 h 3832648"/>
              <a:gd name="connsiteX4" fmla="*/ 38056 w 571089"/>
              <a:gd name="connsiteY4" fmla="*/ 3550894 h 3832648"/>
              <a:gd name="connsiteX5" fmla="*/ 38056 w 571089"/>
              <a:gd name="connsiteY5" fmla="*/ 12675 h 3832648"/>
              <a:gd name="connsiteX6" fmla="*/ 12675 w 571089"/>
              <a:gd name="connsiteY6" fmla="*/ 12675 h 3832648"/>
              <a:gd name="connsiteX7" fmla="*/ 12675 w 571089"/>
              <a:gd name="connsiteY7" fmla="*/ 3550894 h 3832648"/>
              <a:gd name="connsiteX8" fmla="*/ 284260 w 571089"/>
              <a:gd name="connsiteY8" fmla="*/ 3827556 h 3832648"/>
              <a:gd name="connsiteX9" fmla="*/ 294413 w 571089"/>
              <a:gd name="connsiteY9" fmla="*/ 3827556 h 3832648"/>
              <a:gd name="connsiteX10" fmla="*/ 565998 w 571089"/>
              <a:gd name="connsiteY10" fmla="*/ 3550894 h 3832648"/>
              <a:gd name="connsiteX11" fmla="*/ 565998 w 571089"/>
              <a:gd name="connsiteY11" fmla="*/ 12675 h 3832648"/>
              <a:gd name="connsiteX12" fmla="*/ 540616 w 571089"/>
              <a:gd name="connsiteY12" fmla="*/ 12675 h 383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089" h="3832648">
                <a:moveTo>
                  <a:pt x="540616" y="12675"/>
                </a:moveTo>
                <a:lnTo>
                  <a:pt x="540616" y="3550894"/>
                </a:lnTo>
                <a:cubicBezTo>
                  <a:pt x="540616" y="3798367"/>
                  <a:pt x="304565" y="3802174"/>
                  <a:pt x="294413" y="3802174"/>
                </a:cubicBezTo>
                <a:lnTo>
                  <a:pt x="284260" y="3802174"/>
                </a:lnTo>
                <a:cubicBezTo>
                  <a:pt x="41864" y="3802174"/>
                  <a:pt x="38056" y="3561047"/>
                  <a:pt x="38056" y="3550894"/>
                </a:cubicBezTo>
                <a:lnTo>
                  <a:pt x="38056" y="12675"/>
                </a:lnTo>
                <a:lnTo>
                  <a:pt x="12675" y="12675"/>
                </a:lnTo>
                <a:lnTo>
                  <a:pt x="12675" y="3550894"/>
                </a:lnTo>
                <a:cubicBezTo>
                  <a:pt x="12675" y="3553433"/>
                  <a:pt x="15213" y="3827556"/>
                  <a:pt x="284260" y="3827556"/>
                </a:cubicBezTo>
                <a:lnTo>
                  <a:pt x="294413" y="3827556"/>
                </a:lnTo>
                <a:cubicBezTo>
                  <a:pt x="296951" y="3827556"/>
                  <a:pt x="565998" y="3825017"/>
                  <a:pt x="565998" y="3550894"/>
                </a:cubicBezTo>
                <a:lnTo>
                  <a:pt x="565998" y="12675"/>
                </a:lnTo>
                <a:lnTo>
                  <a:pt x="540616" y="12675"/>
                </a:lnTo>
                <a:close/>
              </a:path>
            </a:pathLst>
          </a:custGeom>
          <a:solidFill>
            <a:schemeClr val="bg1"/>
          </a:solidFill>
          <a:ln w="12684" cap="flat">
            <a:noFill/>
            <a:prstDash val="solid"/>
            <a:miter/>
          </a:ln>
        </p:spPr>
        <p:txBody>
          <a:bodyPr rtlCol="0" anchor="ctr"/>
          <a:lstStyle/>
          <a:p>
            <a:endParaRPr lang="ru-RU" dirty="0"/>
          </a:p>
        </p:txBody>
      </p:sp>
      <p:sp>
        <p:nvSpPr>
          <p:cNvPr id="16" name="Text Placeholder 14">
            <a:extLst>
              <a:ext uri="{FF2B5EF4-FFF2-40B4-BE49-F238E27FC236}">
                <a16:creationId xmlns:a16="http://schemas.microsoft.com/office/drawing/2014/main" id="{F469DEB5-CC79-4D71-8360-0B10B34244B7}"/>
              </a:ext>
            </a:extLst>
          </p:cNvPr>
          <p:cNvSpPr>
            <a:spLocks noGrp="1"/>
          </p:cNvSpPr>
          <p:nvPr userDrawn="1">
            <p:ph type="body" sz="quarter" idx="13"/>
          </p:nvPr>
        </p:nvSpPr>
        <p:spPr>
          <a:xfrm>
            <a:off x="6910023" y="2050475"/>
            <a:ext cx="4548187" cy="639683"/>
          </a:xfrm>
        </p:spPr>
        <p:txBody>
          <a:bodyPr>
            <a:normAutofit/>
          </a:bodyPr>
          <a:lstStyle>
            <a:lvl1pPr marL="0" indent="0">
              <a:buNone/>
              <a:defRPr sz="1800" b="1" i="0"/>
            </a:lvl1pPr>
          </a:lstStyle>
          <a:p>
            <a:pPr lvl="0"/>
            <a:r>
              <a:rPr lang="en-US" smtClean="0"/>
              <a:t>Edit Master text styles</a:t>
            </a:r>
          </a:p>
        </p:txBody>
      </p:sp>
      <p:sp>
        <p:nvSpPr>
          <p:cNvPr id="17" name="Text Placeholder 14">
            <a:extLst>
              <a:ext uri="{FF2B5EF4-FFF2-40B4-BE49-F238E27FC236}">
                <a16:creationId xmlns:a16="http://schemas.microsoft.com/office/drawing/2014/main" id="{9EE0722D-F13C-4FFB-9E31-CC024B92E6CD}"/>
              </a:ext>
            </a:extLst>
          </p:cNvPr>
          <p:cNvSpPr>
            <a:spLocks noGrp="1"/>
          </p:cNvSpPr>
          <p:nvPr userDrawn="1">
            <p:ph type="body" sz="quarter" idx="14"/>
          </p:nvPr>
        </p:nvSpPr>
        <p:spPr>
          <a:xfrm>
            <a:off x="6910023" y="2839714"/>
            <a:ext cx="4548187" cy="2916952"/>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smtClean="0"/>
              <a:t>Edit Master text styles</a:t>
            </a:r>
          </a:p>
        </p:txBody>
      </p:sp>
      <p:sp>
        <p:nvSpPr>
          <p:cNvPr id="3" name="Graphic 22">
            <a:extLst>
              <a:ext uri="{FF2B5EF4-FFF2-40B4-BE49-F238E27FC236}">
                <a16:creationId xmlns:a16="http://schemas.microsoft.com/office/drawing/2014/main" id="{827885C7-FA6F-4513-83BC-BEAD42F63D5B}"/>
              </a:ext>
            </a:extLst>
          </p:cNvPr>
          <p:cNvSpPr/>
          <p:nvPr userDrawn="1"/>
        </p:nvSpPr>
        <p:spPr>
          <a:xfrm>
            <a:off x="6981947" y="172667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22" name="Freeform: Shape 21">
            <a:extLst>
              <a:ext uri="{FF2B5EF4-FFF2-40B4-BE49-F238E27FC236}">
                <a16:creationId xmlns:a16="http://schemas.microsoft.com/office/drawing/2014/main" id="{30961087-B677-45AC-8D02-FEE615D17609}"/>
              </a:ext>
            </a:extLst>
          </p:cNvPr>
          <p:cNvSpPr/>
          <p:nvPr userDrawn="1"/>
        </p:nvSpPr>
        <p:spPr>
          <a:xfrm>
            <a:off x="1069371" y="-12675"/>
            <a:ext cx="1002580" cy="2144760"/>
          </a:xfrm>
          <a:custGeom>
            <a:avLst/>
            <a:gdLst>
              <a:gd name="connsiteX0" fmla="*/ 12675 w 1002580"/>
              <a:gd name="connsiteY0" fmla="*/ 12675 h 2144760"/>
              <a:gd name="connsiteX1" fmla="*/ 12675 w 1002580"/>
              <a:gd name="connsiteY1" fmla="*/ 1652337 h 2144760"/>
              <a:gd name="connsiteX2" fmla="*/ 498736 w 1002580"/>
              <a:gd name="connsiteY2" fmla="*/ 2139668 h 2144760"/>
              <a:gd name="connsiteX3" fmla="*/ 516503 w 1002580"/>
              <a:gd name="connsiteY3" fmla="*/ 2139668 h 2144760"/>
              <a:gd name="connsiteX4" fmla="*/ 1002564 w 1002580"/>
              <a:gd name="connsiteY4" fmla="*/ 1652337 h 2144760"/>
              <a:gd name="connsiteX5" fmla="*/ 1002564 w 1002580"/>
              <a:gd name="connsiteY5" fmla="*/ 12675 h 2144760"/>
              <a:gd name="connsiteX6" fmla="*/ 12675 w 1002580"/>
              <a:gd name="connsiteY6" fmla="*/ 12675 h 214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2580" h="2144760">
                <a:moveTo>
                  <a:pt x="12675" y="12675"/>
                </a:moveTo>
                <a:lnTo>
                  <a:pt x="12675" y="1652337"/>
                </a:lnTo>
                <a:cubicBezTo>
                  <a:pt x="12675" y="1652337"/>
                  <a:pt x="12675" y="2139668"/>
                  <a:pt x="498736" y="2139668"/>
                </a:cubicBezTo>
                <a:lnTo>
                  <a:pt x="516503" y="2139668"/>
                </a:lnTo>
                <a:cubicBezTo>
                  <a:pt x="516503" y="2139668"/>
                  <a:pt x="1002564" y="2139668"/>
                  <a:pt x="1002564" y="1652337"/>
                </a:cubicBezTo>
                <a:lnTo>
                  <a:pt x="1002564" y="12675"/>
                </a:lnTo>
                <a:lnTo>
                  <a:pt x="12675" y="12675"/>
                </a:lnTo>
                <a:close/>
              </a:path>
            </a:pathLst>
          </a:custGeom>
          <a:solidFill>
            <a:schemeClr val="accent3"/>
          </a:solidFill>
          <a:ln w="12684" cap="flat">
            <a:noFill/>
            <a:prstDash val="solid"/>
            <a:miter/>
          </a:ln>
        </p:spPr>
        <p:txBody>
          <a:bodyPr rtlCol="0" anchor="ctr"/>
          <a:lstStyle/>
          <a:p>
            <a:endParaRPr lang="ru-RU" dirty="0"/>
          </a:p>
        </p:txBody>
      </p:sp>
    </p:spTree>
    <p:extLst>
      <p:ext uri="{BB962C8B-B14F-4D97-AF65-F5344CB8AC3E}">
        <p14:creationId xmlns:p14="http://schemas.microsoft.com/office/powerpoint/2010/main" val="3057790422"/>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parison with Subtitl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F44C9A9-0E74-4918-9B66-273196D2956C}"/>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4FD74D9D-1BEE-4A13-ABAA-5FBA5C4D1BF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31850" y="781050"/>
            <a:ext cx="10515600" cy="676275"/>
          </a:xfrm>
        </p:spPr>
        <p:txBody>
          <a:bodyPr anchor="b">
            <a:normAutofit/>
          </a:bodyPr>
          <a:lstStyle>
            <a:lvl1pPr algn="ctr">
              <a:defRPr sz="4000"/>
            </a:lvl1pPr>
          </a:lstStyle>
          <a:p>
            <a:r>
              <a:rPr lang="en-US" dirty="0"/>
              <a:t>COMPARISON</a:t>
            </a:r>
            <a:endParaRPr lang="ru-RU" dirty="0"/>
          </a:p>
        </p:txBody>
      </p:sp>
      <p:sp>
        <p:nvSpPr>
          <p:cNvPr id="3" name="Text Placeholder 2">
            <a:extLst>
              <a:ext uri="{FF2B5EF4-FFF2-40B4-BE49-F238E27FC236}">
                <a16:creationId xmlns:a16="http://schemas.microsoft.com/office/drawing/2014/main" id="{40DFDBBD-D278-4F5A-BD28-172F5B157E88}"/>
              </a:ext>
            </a:extLst>
          </p:cNvPr>
          <p:cNvSpPr>
            <a:spLocks noGrp="1"/>
          </p:cNvSpPr>
          <p:nvPr>
            <p:ph type="body" idx="1" hasCustomPrompt="1"/>
          </p:nvPr>
        </p:nvSpPr>
        <p:spPr>
          <a:xfrm>
            <a:off x="993286"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1 TITLE</a:t>
            </a:r>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30066" y="1898650"/>
            <a:ext cx="10515599" cy="701675"/>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smtClean="0"/>
              <a:t>Edit Master text styles</a:t>
            </a:r>
          </a:p>
        </p:txBody>
      </p:sp>
      <p:sp>
        <p:nvSpPr>
          <p:cNvPr id="22" name="Graphic 19">
            <a:extLst>
              <a:ext uri="{FF2B5EF4-FFF2-40B4-BE49-F238E27FC236}">
                <a16:creationId xmlns:a16="http://schemas.microsoft.com/office/drawing/2014/main" id="{258EB2BC-F42B-4177-83EB-F2D2BF76129C}"/>
              </a:ext>
            </a:extLst>
          </p:cNvPr>
          <p:cNvSpPr/>
          <p:nvPr userDrawn="1"/>
        </p:nvSpPr>
        <p:spPr>
          <a:xfrm>
            <a:off x="3019044" y="1583026"/>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55960"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2 TITLE</a:t>
            </a:r>
          </a:p>
        </p:txBody>
      </p:sp>
      <p:sp>
        <p:nvSpPr>
          <p:cNvPr id="28" name="Text Placeholder 26">
            <a:extLst>
              <a:ext uri="{FF2B5EF4-FFF2-40B4-BE49-F238E27FC236}">
                <a16:creationId xmlns:a16="http://schemas.microsoft.com/office/drawing/2014/main" id="{D0525F80-1CD7-406E-A2B0-ACB0CD78A32C}"/>
              </a:ext>
            </a:extLst>
          </p:cNvPr>
          <p:cNvSpPr>
            <a:spLocks noGrp="1"/>
          </p:cNvSpPr>
          <p:nvPr>
            <p:ph type="body" sz="quarter" idx="20"/>
          </p:nvPr>
        </p:nvSpPr>
        <p:spPr>
          <a:xfrm>
            <a:off x="811311"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smtClean="0"/>
              <a:t>Edit Master text styles</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p:nvPr>
        </p:nvSpPr>
        <p:spPr>
          <a:xfrm>
            <a:off x="5973985"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smtClean="0"/>
              <a:t>Edit Master text styles</a:t>
            </a:r>
          </a:p>
        </p:txBody>
      </p:sp>
      <p:grpSp>
        <p:nvGrpSpPr>
          <p:cNvPr id="41" name="Graphic 39">
            <a:extLst>
              <a:ext uri="{FF2B5EF4-FFF2-40B4-BE49-F238E27FC236}">
                <a16:creationId xmlns:a16="http://schemas.microsoft.com/office/drawing/2014/main" id="{F4C9083C-573A-4951-8064-8A2074E45857}"/>
              </a:ext>
            </a:extLst>
          </p:cNvPr>
          <p:cNvGrpSpPr/>
          <p:nvPr/>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E24D028E-B0C2-46BA-B6A7-734B26FEA98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1FD2C3DF-070C-48BB-8EC1-3FE31FCD20DC}"/>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F503CC8C-61AD-4DAB-B26E-509EA44669D4}"/>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8BB58BBD-BF4B-44A6-A2C8-AF1BE81D516E}"/>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602EAB3F-89ED-4532-AC15-8D6D0DE40EEB}"/>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14D3737-C4D1-46DE-A197-29A638CA1F3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4160244334"/>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r>
              <a:rPr lang="ru-RU" smtClean="0"/>
              <a:t>MM.DD.20XX</a:t>
            </a:r>
            <a:endParaRPr lang="ru-RU" dirty="0"/>
          </a:p>
        </p:txBody>
      </p:sp>
      <p:sp>
        <p:nvSpPr>
          <p:cNvPr id="5" name="Footer Placeholder 4"/>
          <p:cNvSpPr>
            <a:spLocks noGrp="1"/>
          </p:cNvSpPr>
          <p:nvPr>
            <p:ph type="ftr" sz="quarter" idx="11"/>
          </p:nvPr>
        </p:nvSpPr>
        <p:spPr/>
        <p:txBody>
          <a:bodyPr/>
          <a:lstStyle/>
          <a:p>
            <a:r>
              <a:rPr lang="en-US" smtClean="0"/>
              <a:t>ADD A FOOTER</a:t>
            </a:r>
            <a:endParaRPr lang="ru-RU" dirty="0"/>
          </a:p>
        </p:txBody>
      </p:sp>
      <p:sp>
        <p:nvSpPr>
          <p:cNvPr id="6" name="Slide Number Placeholder 5"/>
          <p:cNvSpPr>
            <a:spLocks noGrp="1"/>
          </p:cNvSpPr>
          <p:nvPr>
            <p:ph type="sldNum" sz="quarter" idx="12"/>
          </p:nvPr>
        </p:nvSpPr>
        <p:spPr/>
        <p:txBody>
          <a:bodyPr/>
          <a:lstStyle/>
          <a:p>
            <a:fld id="{D495E168-DA5E-4888-8D8A-92B118324C14}" type="slidenum">
              <a:rPr lang="ru-RU" smtClean="0"/>
              <a:t>‹#›</a:t>
            </a:fld>
            <a:endParaRPr lang="ru-RU" dirty="0"/>
          </a:p>
        </p:txBody>
      </p:sp>
      <p:sp>
        <p:nvSpPr>
          <p:cNvPr id="7" name="Oval 6">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grpSp>
        <p:nvGrpSpPr>
          <p:cNvPr id="9"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10"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11"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12"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13"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14"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15"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6"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1155356118"/>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12A714F2-A8EC-40F7-ACFF-A00E1DD10C56}"/>
              </a:ext>
            </a:extLst>
          </p:cNvPr>
          <p:cNvSpPr>
            <a:spLocks noGrp="1"/>
          </p:cNvSpPr>
          <p:nvPr>
            <p:ph type="pic" sz="quarter" idx="13"/>
          </p:nvPr>
        </p:nvSpPr>
        <p:spPr>
          <a:xfrm>
            <a:off x="912412" y="2373273"/>
            <a:ext cx="11271651" cy="2549580"/>
          </a:xfrm>
          <a:custGeom>
            <a:avLst/>
            <a:gdLst>
              <a:gd name="connsiteX0" fmla="*/ 1257522 w 11271651"/>
              <a:gd name="connsiteY0" fmla="*/ 0 h 2549580"/>
              <a:gd name="connsiteX1" fmla="*/ 7117931 w 11271651"/>
              <a:gd name="connsiteY1" fmla="*/ 0 h 2549580"/>
              <a:gd name="connsiteX2" fmla="*/ 7133189 w 11271651"/>
              <a:gd name="connsiteY2" fmla="*/ 37934 h 2549580"/>
              <a:gd name="connsiteX3" fmla="*/ 7567673 w 11271651"/>
              <a:gd name="connsiteY3" fmla="*/ 284761 h 2549580"/>
              <a:gd name="connsiteX4" fmla="*/ 11271651 w 11271651"/>
              <a:gd name="connsiteY4" fmla="*/ 284761 h 2549580"/>
              <a:gd name="connsiteX5" fmla="*/ 11271651 w 11271651"/>
              <a:gd name="connsiteY5" fmla="*/ 2292367 h 2549580"/>
              <a:gd name="connsiteX6" fmla="*/ 3360838 w 11271651"/>
              <a:gd name="connsiteY6" fmla="*/ 2292367 h 2549580"/>
              <a:gd name="connsiteX7" fmla="*/ 3027059 w 11271651"/>
              <a:gd name="connsiteY7" fmla="*/ 2473692 h 2549580"/>
              <a:gd name="connsiteX8" fmla="*/ 2997435 w 11271651"/>
              <a:gd name="connsiteY8" fmla="*/ 2549580 h 2549580"/>
              <a:gd name="connsiteX9" fmla="*/ 1257522 w 11271651"/>
              <a:gd name="connsiteY9" fmla="*/ 2549580 h 2549580"/>
              <a:gd name="connsiteX10" fmla="*/ 0 w 11271651"/>
              <a:gd name="connsiteY10" fmla="*/ 1291940 h 2549580"/>
              <a:gd name="connsiteX11" fmla="*/ 0 w 11271651"/>
              <a:gd name="connsiteY11" fmla="*/ 1257641 h 2549580"/>
              <a:gd name="connsiteX12" fmla="*/ 1257522 w 11271651"/>
              <a:gd name="connsiteY12" fmla="*/ 0 h 254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71651" h="2549580">
                <a:moveTo>
                  <a:pt x="1257522" y="0"/>
                </a:moveTo>
                <a:lnTo>
                  <a:pt x="7117931" y="0"/>
                </a:lnTo>
                <a:lnTo>
                  <a:pt x="7133189" y="37934"/>
                </a:lnTo>
                <a:cubicBezTo>
                  <a:pt x="7196165" y="161665"/>
                  <a:pt x="7320847" y="284761"/>
                  <a:pt x="7567673" y="284761"/>
                </a:cubicBezTo>
                <a:lnTo>
                  <a:pt x="11271651" y="284761"/>
                </a:lnTo>
                <a:lnTo>
                  <a:pt x="11271651" y="2292367"/>
                </a:lnTo>
                <a:lnTo>
                  <a:pt x="3360838" y="2292367"/>
                </a:lnTo>
                <a:cubicBezTo>
                  <a:pt x="3357507" y="2292367"/>
                  <a:pt x="3127793" y="2295282"/>
                  <a:pt x="3027059" y="2473692"/>
                </a:cubicBezTo>
                <a:lnTo>
                  <a:pt x="2997435" y="2549580"/>
                </a:lnTo>
                <a:lnTo>
                  <a:pt x="1257522" y="2549580"/>
                </a:lnTo>
                <a:cubicBezTo>
                  <a:pt x="1257522" y="2549580"/>
                  <a:pt x="0" y="2549580"/>
                  <a:pt x="0" y="1291940"/>
                </a:cubicBezTo>
                <a:lnTo>
                  <a:pt x="0" y="1257641"/>
                </a:lnTo>
                <a:cubicBezTo>
                  <a:pt x="0" y="1257641"/>
                  <a:pt x="0" y="0"/>
                  <a:pt x="1257522" y="0"/>
                </a:cubicBezTo>
                <a:close/>
              </a:path>
            </a:pathLst>
          </a:custGeom>
        </p:spPr>
        <p:txBody>
          <a:bodyPr wrap="square" anchor="ctr" anchorCtr="0">
            <a:noAutofit/>
          </a:bodyPr>
          <a:lstStyle>
            <a:lvl1pPr marL="0" indent="0" algn="ctr">
              <a:buNone/>
              <a:defRPr sz="1400"/>
            </a:lvl1pPr>
          </a:lstStyle>
          <a:p>
            <a:r>
              <a:rPr lang="en-US" smtClean="0"/>
              <a:t>Click icon to add picture</a:t>
            </a:r>
            <a:endParaRPr lang="ru-RU"/>
          </a:p>
        </p:txBody>
      </p:sp>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ru-RU" dirty="0"/>
          </a:p>
        </p:txBody>
      </p:sp>
      <p:sp>
        <p:nvSpPr>
          <p:cNvPr id="4" name="Date Placeholder 3">
            <a:extLst>
              <a:ext uri="{FF2B5EF4-FFF2-40B4-BE49-F238E27FC236}">
                <a16:creationId xmlns:a16="http://schemas.microsoft.com/office/drawing/2014/main" id="{0FD10BB4-D57E-4372-8E10-AC15DC09615A}"/>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66020939-F172-405E-A418-A87CE5D908B7}"/>
              </a:ext>
            </a:extLst>
          </p:cNvPr>
          <p:cNvSpPr>
            <a:spLocks noGrp="1"/>
          </p:cNvSpPr>
          <p:nvPr>
            <p:ph type="ftr" sz="quarter" idx="11"/>
          </p:nvPr>
        </p:nvSpPr>
        <p:spPr>
          <a:xfrm>
            <a:off x="812290" y="5797769"/>
            <a:ext cx="3808348" cy="365125"/>
          </a:xfrm>
          <a:prstGeom prst="rect">
            <a:avLst/>
          </a:prstGeom>
        </p:spPr>
        <p:txBody>
          <a:bodyPr/>
          <a:lstStyle/>
          <a:p>
            <a:r>
              <a:rPr lang="en-US" dirty="0"/>
              <a:t>ADD A FOOTER</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6" name="Slide Number Placeholder 5">
            <a:extLst>
              <a:ext uri="{FF2B5EF4-FFF2-40B4-BE49-F238E27FC236}">
                <a16:creationId xmlns:a16="http://schemas.microsoft.com/office/drawing/2014/main" id="{E0210624-61F8-48B2-BD00-D3BC39DEBDCF}"/>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Tree>
    <p:extLst>
      <p:ext uri="{BB962C8B-B14F-4D97-AF65-F5344CB8AC3E}">
        <p14:creationId xmlns:p14="http://schemas.microsoft.com/office/powerpoint/2010/main" val="2139704614"/>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15" name="Subtitle 2">
            <a:extLst>
              <a:ext uri="{FF2B5EF4-FFF2-40B4-BE49-F238E27FC236}">
                <a16:creationId xmlns:a16="http://schemas.microsoft.com/office/drawing/2014/main" id="{4BCD5243-C973-44F2-88E8-A4A6E3387B1F}"/>
              </a:ext>
            </a:extLst>
          </p:cNvPr>
          <p:cNvSpPr>
            <a:spLocks noGrp="1"/>
          </p:cNvSpPr>
          <p:nvPr>
            <p:ph type="subTitle" idx="1"/>
          </p:nvPr>
        </p:nvSpPr>
        <p:spPr>
          <a:xfrm>
            <a:off x="758588" y="3429000"/>
            <a:ext cx="3629300" cy="946192"/>
          </a:xfrm>
        </p:spPr>
        <p:txBody>
          <a:bodyPr vert="horz" lIns="91440" tIns="45720" rIns="91440" bIns="45720" rtlCol="0">
            <a:normAutofit/>
          </a:bodyPr>
          <a:lstStyle>
            <a:lvl1pPr marL="0" indent="0">
              <a:buNone/>
              <a:defRPr lang="en-US" b="1" i="0"/>
            </a:lvl1pPr>
          </a:lstStyle>
          <a:p>
            <a:pPr marL="228600" lvl="0" indent="-228600"/>
            <a:r>
              <a:rPr lang="en-US" smtClean="0"/>
              <a:t>Click to edit Master subtitle style</a:t>
            </a:r>
            <a:endParaRPr lang="en-US" dirty="0"/>
          </a:p>
        </p:txBody>
      </p:sp>
    </p:spTree>
    <p:extLst>
      <p:ext uri="{BB962C8B-B14F-4D97-AF65-F5344CB8AC3E}">
        <p14:creationId xmlns:p14="http://schemas.microsoft.com/office/powerpoint/2010/main" val="2636408915"/>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7" name="Date Placeholder 6">
            <a:extLst>
              <a:ext uri="{FF2B5EF4-FFF2-40B4-BE49-F238E27FC236}">
                <a16:creationId xmlns:a16="http://schemas.microsoft.com/office/drawing/2014/main" id="{B7EF9C60-0FED-4965-A9BC-CE69886A38CA}"/>
              </a:ext>
            </a:extLst>
          </p:cNvPr>
          <p:cNvSpPr>
            <a:spLocks noGrp="1"/>
          </p:cNvSpPr>
          <p:nvPr>
            <p:ph type="dt" sz="half" idx="10"/>
          </p:nvPr>
        </p:nvSpPr>
        <p:spPr/>
        <p:txBody>
          <a:bodyPr/>
          <a:lstStyle/>
          <a:p>
            <a:r>
              <a:rPr lang="ru-RU"/>
              <a:t>MM.DD.20XX</a:t>
            </a:r>
            <a:endParaRPr lang="ru-RU" dirty="0"/>
          </a:p>
        </p:txBody>
      </p:sp>
      <p:sp>
        <p:nvSpPr>
          <p:cNvPr id="8" name="Footer Placeholder 7">
            <a:extLst>
              <a:ext uri="{FF2B5EF4-FFF2-40B4-BE49-F238E27FC236}">
                <a16:creationId xmlns:a16="http://schemas.microsoft.com/office/drawing/2014/main" id="{239F2410-4015-48DB-BB4D-B5944D8C16B7}"/>
              </a:ext>
            </a:extLst>
          </p:cNvPr>
          <p:cNvSpPr>
            <a:spLocks noGrp="1"/>
          </p:cNvSpPr>
          <p:nvPr>
            <p:ph type="ftr" sz="quarter" idx="11"/>
          </p:nvPr>
        </p:nvSpPr>
        <p:spPr/>
        <p:txBody>
          <a:bodyPr/>
          <a:lstStyle/>
          <a:p>
            <a:r>
              <a:rPr lang="en-US"/>
              <a:t>ADD A FOOTER</a:t>
            </a:r>
            <a:endParaRPr lang="ru-RU" dirty="0"/>
          </a:p>
        </p:txBody>
      </p:sp>
      <p:sp>
        <p:nvSpPr>
          <p:cNvPr id="11" name="Slide Number Placeholder 10">
            <a:extLst>
              <a:ext uri="{FF2B5EF4-FFF2-40B4-BE49-F238E27FC236}">
                <a16:creationId xmlns:a16="http://schemas.microsoft.com/office/drawing/2014/main" id="{C44F5F26-1B35-405A-AD75-5DFF48CF6BD6}"/>
              </a:ext>
            </a:extLst>
          </p:cNvPr>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3493444834"/>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Content Placeholder 2">
            <a:extLst>
              <a:ext uri="{FF2B5EF4-FFF2-40B4-BE49-F238E27FC236}">
                <a16:creationId xmlns:a16="http://schemas.microsoft.com/office/drawing/2014/main" id="{D7B996D2-06BA-413A-BDEE-428A188D3ADF}"/>
              </a:ext>
            </a:extLst>
          </p:cNvPr>
          <p:cNvSpPr>
            <a:spLocks noGrp="1"/>
          </p:cNvSpPr>
          <p:nvPr>
            <p:ph idx="1"/>
          </p:nvPr>
        </p:nvSpPr>
        <p:spPr>
          <a:xfrm>
            <a:off x="838200" y="1825625"/>
            <a:ext cx="10515600" cy="4351338"/>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smtClean="0"/>
              <a:t>Click to edit Master title style</a:t>
            </a:r>
            <a:endParaRPr lang="en-US"/>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1858012402"/>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smtClean="0"/>
              <a:t>Click to edit Master title style</a:t>
            </a:r>
            <a:endParaRPr lang="en-US"/>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7" name="Text Placeholder 2">
            <a:extLst>
              <a:ext uri="{FF2B5EF4-FFF2-40B4-BE49-F238E27FC236}">
                <a16:creationId xmlns:a16="http://schemas.microsoft.com/office/drawing/2014/main" id="{24B91177-A100-491C-B5EF-BC77E2E33F72}"/>
              </a:ext>
            </a:extLst>
          </p:cNvPr>
          <p:cNvSpPr>
            <a:spLocks noGrp="1"/>
          </p:cNvSpPr>
          <p:nvPr>
            <p:ph type="body" idx="1"/>
          </p:nvPr>
        </p:nvSpPr>
        <p:spPr>
          <a:xfrm>
            <a:off x="839788" y="1825624"/>
            <a:ext cx="5157787" cy="421084"/>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Content Placeholder 3">
            <a:extLst>
              <a:ext uri="{FF2B5EF4-FFF2-40B4-BE49-F238E27FC236}">
                <a16:creationId xmlns:a16="http://schemas.microsoft.com/office/drawing/2014/main" id="{B6758D2F-C9AC-4514-B48E-2863E8DDE0CF}"/>
              </a:ext>
            </a:extLst>
          </p:cNvPr>
          <p:cNvSpPr>
            <a:spLocks noGrp="1"/>
          </p:cNvSpPr>
          <p:nvPr>
            <p:ph sz="half" idx="2"/>
          </p:nvPr>
        </p:nvSpPr>
        <p:spPr>
          <a:xfrm>
            <a:off x="839788" y="2323458"/>
            <a:ext cx="5157787"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1" name="Text Placeholder 4">
            <a:extLst>
              <a:ext uri="{FF2B5EF4-FFF2-40B4-BE49-F238E27FC236}">
                <a16:creationId xmlns:a16="http://schemas.microsoft.com/office/drawing/2014/main" id="{633C3A9F-17E4-45DF-8DB7-7A55846AAA8F}"/>
              </a:ext>
            </a:extLst>
          </p:cNvPr>
          <p:cNvSpPr>
            <a:spLocks noGrp="1"/>
          </p:cNvSpPr>
          <p:nvPr>
            <p:ph type="body" sz="quarter" idx="3"/>
          </p:nvPr>
        </p:nvSpPr>
        <p:spPr>
          <a:xfrm>
            <a:off x="6172200" y="1828800"/>
            <a:ext cx="5183188" cy="417908"/>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2" name="Content Placeholder 5">
            <a:extLst>
              <a:ext uri="{FF2B5EF4-FFF2-40B4-BE49-F238E27FC236}">
                <a16:creationId xmlns:a16="http://schemas.microsoft.com/office/drawing/2014/main" id="{C19AB308-7C32-46C9-B8DB-AA96B7ED0D62}"/>
              </a:ext>
            </a:extLst>
          </p:cNvPr>
          <p:cNvSpPr>
            <a:spLocks noGrp="1"/>
          </p:cNvSpPr>
          <p:nvPr>
            <p:ph sz="quarter" idx="4"/>
          </p:nvPr>
        </p:nvSpPr>
        <p:spPr>
          <a:xfrm>
            <a:off x="6172200" y="2323458"/>
            <a:ext cx="5183188"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13384647"/>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smtClean="0"/>
              <a:t>Click to edit Master title style</a:t>
            </a:r>
            <a:endParaRPr lang="en-US"/>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3" name="Content Placeholder 2">
            <a:extLst>
              <a:ext uri="{FF2B5EF4-FFF2-40B4-BE49-F238E27FC236}">
                <a16:creationId xmlns:a16="http://schemas.microsoft.com/office/drawing/2014/main" id="{CD5AE8A8-E027-4529-A5B7-4D355C71E647}"/>
              </a:ext>
            </a:extLst>
          </p:cNvPr>
          <p:cNvSpPr>
            <a:spLocks noGrp="1"/>
          </p:cNvSpPr>
          <p:nvPr>
            <p:ph sz="half" idx="1"/>
          </p:nvPr>
        </p:nvSpPr>
        <p:spPr>
          <a:xfrm>
            <a:off x="838200" y="1825625"/>
            <a:ext cx="5181600" cy="3885380"/>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4" name="Content Placeholder 3">
            <a:extLst>
              <a:ext uri="{FF2B5EF4-FFF2-40B4-BE49-F238E27FC236}">
                <a16:creationId xmlns:a16="http://schemas.microsoft.com/office/drawing/2014/main" id="{FB3E4803-F2CA-4138-9997-6108BFDFE7E2}"/>
              </a:ext>
            </a:extLst>
          </p:cNvPr>
          <p:cNvSpPr>
            <a:spLocks noGrp="1"/>
          </p:cNvSpPr>
          <p:nvPr>
            <p:ph sz="half" idx="2"/>
          </p:nvPr>
        </p:nvSpPr>
        <p:spPr>
          <a:xfrm>
            <a:off x="6198110" y="1825624"/>
            <a:ext cx="5181600" cy="3929249"/>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98867990"/>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57" name="Picture Placeholder 56">
            <a:extLst>
              <a:ext uri="{FF2B5EF4-FFF2-40B4-BE49-F238E27FC236}">
                <a16:creationId xmlns:a16="http://schemas.microsoft.com/office/drawing/2014/main" id="{8E328517-DD21-40E0-B948-B25B366BDEC7}"/>
              </a:ext>
            </a:extLst>
          </p:cNvPr>
          <p:cNvSpPr>
            <a:spLocks noGrp="1"/>
          </p:cNvSpPr>
          <p:nvPr>
            <p:ph type="pic" idx="1"/>
          </p:nvPr>
        </p:nvSpPr>
        <p:spPr>
          <a:xfrm>
            <a:off x="5775856" y="532519"/>
            <a:ext cx="6416144" cy="4534825"/>
          </a:xfrm>
          <a:custGeom>
            <a:avLst/>
            <a:gdLst>
              <a:gd name="connsiteX0" fmla="*/ 2868981 w 6416144"/>
              <a:gd name="connsiteY0" fmla="*/ 4534824 h 4534825"/>
              <a:gd name="connsiteX1" fmla="*/ 6408833 w 6416144"/>
              <a:gd name="connsiteY1" fmla="*/ 4534824 h 4534825"/>
              <a:gd name="connsiteX2" fmla="*/ 6408833 w 6416144"/>
              <a:gd name="connsiteY2" fmla="*/ 4534825 h 4534825"/>
              <a:gd name="connsiteX3" fmla="*/ 2868981 w 6416144"/>
              <a:gd name="connsiteY3" fmla="*/ 4534825 h 4534825"/>
              <a:gd name="connsiteX4" fmla="*/ 4642500 w 6416144"/>
              <a:gd name="connsiteY4" fmla="*/ 3896784 h 4534825"/>
              <a:gd name="connsiteX5" fmla="*/ 4642501 w 6416144"/>
              <a:gd name="connsiteY5" fmla="*/ 3896784 h 4534825"/>
              <a:gd name="connsiteX6" fmla="*/ 4642605 w 6416144"/>
              <a:gd name="connsiteY6" fmla="*/ 3899015 h 4534825"/>
              <a:gd name="connsiteX7" fmla="*/ 4905429 w 6416144"/>
              <a:gd name="connsiteY7" fmla="*/ 4145635 h 4534825"/>
              <a:gd name="connsiteX8" fmla="*/ 4905428 w 6416144"/>
              <a:gd name="connsiteY8" fmla="*/ 4145635 h 4534825"/>
              <a:gd name="connsiteX9" fmla="*/ 4642604 w 6416144"/>
              <a:gd name="connsiteY9" fmla="*/ 3899015 h 4534825"/>
              <a:gd name="connsiteX10" fmla="*/ 6416144 w 6416144"/>
              <a:gd name="connsiteY10" fmla="*/ 0 h 4534825"/>
              <a:gd name="connsiteX11" fmla="*/ 6416144 w 6416144"/>
              <a:gd name="connsiteY11" fmla="*/ 233966 h 4534825"/>
              <a:gd name="connsiteX12" fmla="*/ 5581177 w 6416144"/>
              <a:gd name="connsiteY12" fmla="*/ 233966 h 4534825"/>
              <a:gd name="connsiteX13" fmla="*/ 5317839 w 6416144"/>
              <a:gd name="connsiteY13" fmla="*/ 428980 h 4534825"/>
              <a:gd name="connsiteX14" fmla="*/ 5317839 w 6416144"/>
              <a:gd name="connsiteY14" fmla="*/ 436628 h 4534825"/>
              <a:gd name="connsiteX15" fmla="*/ 5581177 w 6416144"/>
              <a:gd name="connsiteY15" fmla="*/ 631642 h 4534825"/>
              <a:gd name="connsiteX16" fmla="*/ 6416144 w 6416144"/>
              <a:gd name="connsiteY16" fmla="*/ 631642 h 4534825"/>
              <a:gd name="connsiteX17" fmla="*/ 6416144 w 6416144"/>
              <a:gd name="connsiteY17" fmla="*/ 4534824 h 4534825"/>
              <a:gd name="connsiteX18" fmla="*/ 6408833 w 6416144"/>
              <a:gd name="connsiteY18" fmla="*/ 4534824 h 4534825"/>
              <a:gd name="connsiteX19" fmla="*/ 6408833 w 6416144"/>
              <a:gd name="connsiteY19" fmla="*/ 4145635 h 4534825"/>
              <a:gd name="connsiteX20" fmla="*/ 6412028 w 6416144"/>
              <a:gd name="connsiteY20" fmla="*/ 4145635 h 4534825"/>
              <a:gd name="connsiteX21" fmla="*/ 6412028 w 6416144"/>
              <a:gd name="connsiteY21" fmla="*/ 3620144 h 4534825"/>
              <a:gd name="connsiteX22" fmla="*/ 4905428 w 6416144"/>
              <a:gd name="connsiteY22" fmla="*/ 3620144 h 4534825"/>
              <a:gd name="connsiteX23" fmla="*/ 4642090 w 6416144"/>
              <a:gd name="connsiteY23" fmla="*/ 3877837 h 4534825"/>
              <a:gd name="connsiteX24" fmla="*/ 4642090 w 6416144"/>
              <a:gd name="connsiteY24" fmla="*/ 3887942 h 4534825"/>
              <a:gd name="connsiteX25" fmla="*/ 4642500 w 6416144"/>
              <a:gd name="connsiteY25" fmla="*/ 3896784 h 4534825"/>
              <a:gd name="connsiteX26" fmla="*/ 3281687 w 6416144"/>
              <a:gd name="connsiteY26" fmla="*/ 3896784 h 4534825"/>
              <a:gd name="connsiteX27" fmla="*/ 2832240 w 6416144"/>
              <a:gd name="connsiteY27" fmla="*/ 4343957 h 4534825"/>
              <a:gd name="connsiteX28" fmla="*/ 2832240 w 6416144"/>
              <a:gd name="connsiteY28" fmla="*/ 4360378 h 4534825"/>
              <a:gd name="connsiteX29" fmla="*/ 2855942 w 6416144"/>
              <a:gd name="connsiteY29" fmla="*/ 4501866 h 4534825"/>
              <a:gd name="connsiteX30" fmla="*/ 2868981 w 6416144"/>
              <a:gd name="connsiteY30" fmla="*/ 4534824 h 4534825"/>
              <a:gd name="connsiteX31" fmla="*/ 1415799 w 6416144"/>
              <a:gd name="connsiteY31" fmla="*/ 4534824 h 4534825"/>
              <a:gd name="connsiteX32" fmla="*/ 1316204 w 6416144"/>
              <a:gd name="connsiteY32" fmla="*/ 4515398 h 4534825"/>
              <a:gd name="connsiteX33" fmla="*/ 1033 w 6416144"/>
              <a:gd name="connsiteY33" fmla="*/ 2292638 h 4534825"/>
              <a:gd name="connsiteX34" fmla="*/ 1594209 w 6416144"/>
              <a:gd name="connsiteY34" fmla="*/ 23854 h 4534825"/>
              <a:gd name="connsiteX35" fmla="*/ 1554064 w 6416144"/>
              <a:gd name="connsiteY35" fmla="*/ 11750 h 453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16144" h="4534825">
                <a:moveTo>
                  <a:pt x="2868981" y="4534824"/>
                </a:moveTo>
                <a:lnTo>
                  <a:pt x="6408833" y="4534824"/>
                </a:lnTo>
                <a:lnTo>
                  <a:pt x="6408833" y="4534825"/>
                </a:lnTo>
                <a:lnTo>
                  <a:pt x="2868981" y="4534825"/>
                </a:lnTo>
                <a:close/>
                <a:moveTo>
                  <a:pt x="4642500" y="3896784"/>
                </a:moveTo>
                <a:lnTo>
                  <a:pt x="4642501" y="3896784"/>
                </a:lnTo>
                <a:lnTo>
                  <a:pt x="4642605" y="3899015"/>
                </a:lnTo>
                <a:cubicBezTo>
                  <a:pt x="4646206" y="3948339"/>
                  <a:pt x="4675008" y="4145635"/>
                  <a:pt x="4905429" y="4145635"/>
                </a:cubicBezTo>
                <a:lnTo>
                  <a:pt x="4905428" y="4145635"/>
                </a:lnTo>
                <a:cubicBezTo>
                  <a:pt x="4675007" y="4145635"/>
                  <a:pt x="4646205" y="3948339"/>
                  <a:pt x="4642604" y="3899015"/>
                </a:cubicBezTo>
                <a:close/>
                <a:moveTo>
                  <a:pt x="6416144" y="0"/>
                </a:moveTo>
                <a:lnTo>
                  <a:pt x="6416144" y="233966"/>
                </a:lnTo>
                <a:lnTo>
                  <a:pt x="5581177" y="233966"/>
                </a:lnTo>
                <a:cubicBezTo>
                  <a:pt x="5581177" y="233966"/>
                  <a:pt x="5317839" y="233966"/>
                  <a:pt x="5317839" y="428980"/>
                </a:cubicBezTo>
                <a:lnTo>
                  <a:pt x="5317839" y="436628"/>
                </a:lnTo>
                <a:cubicBezTo>
                  <a:pt x="5317839" y="436628"/>
                  <a:pt x="5317839" y="631642"/>
                  <a:pt x="5581177" y="631642"/>
                </a:cubicBezTo>
                <a:lnTo>
                  <a:pt x="6416144" y="631642"/>
                </a:lnTo>
                <a:lnTo>
                  <a:pt x="6416144" y="4534824"/>
                </a:lnTo>
                <a:lnTo>
                  <a:pt x="6408833" y="4534824"/>
                </a:lnTo>
                <a:lnTo>
                  <a:pt x="6408833" y="4145635"/>
                </a:lnTo>
                <a:lnTo>
                  <a:pt x="6412028" y="4145635"/>
                </a:lnTo>
                <a:lnTo>
                  <a:pt x="6412028" y="3620144"/>
                </a:lnTo>
                <a:lnTo>
                  <a:pt x="4905428" y="3620144"/>
                </a:lnTo>
                <a:cubicBezTo>
                  <a:pt x="4905428" y="3620144"/>
                  <a:pt x="4642090" y="3620144"/>
                  <a:pt x="4642090" y="3877837"/>
                </a:cubicBezTo>
                <a:lnTo>
                  <a:pt x="4642090" y="3887942"/>
                </a:lnTo>
                <a:lnTo>
                  <a:pt x="4642500" y="3896784"/>
                </a:lnTo>
                <a:lnTo>
                  <a:pt x="3281687" y="3896784"/>
                </a:lnTo>
                <a:cubicBezTo>
                  <a:pt x="3281687" y="3896784"/>
                  <a:pt x="2832240" y="3896784"/>
                  <a:pt x="2832240" y="4343957"/>
                </a:cubicBezTo>
                <a:lnTo>
                  <a:pt x="2832240" y="4360378"/>
                </a:lnTo>
                <a:cubicBezTo>
                  <a:pt x="2832240" y="4360378"/>
                  <a:pt x="2832240" y="4423262"/>
                  <a:pt x="2855942" y="4501866"/>
                </a:cubicBezTo>
                <a:lnTo>
                  <a:pt x="2868981" y="4534824"/>
                </a:lnTo>
                <a:lnTo>
                  <a:pt x="1415799" y="4534824"/>
                </a:lnTo>
                <a:lnTo>
                  <a:pt x="1316204" y="4515398"/>
                </a:lnTo>
                <a:cubicBezTo>
                  <a:pt x="682558" y="4348152"/>
                  <a:pt x="32583" y="3566545"/>
                  <a:pt x="1033" y="2292638"/>
                </a:cubicBezTo>
                <a:cubicBezTo>
                  <a:pt x="-35023" y="836743"/>
                  <a:pt x="880886" y="23854"/>
                  <a:pt x="1594209" y="23854"/>
                </a:cubicBezTo>
                <a:cubicBezTo>
                  <a:pt x="1590120" y="19819"/>
                  <a:pt x="1558153" y="15785"/>
                  <a:pt x="1554064" y="11750"/>
                </a:cubicBezTo>
                <a:close/>
              </a:path>
            </a:pathLst>
          </a:custGeom>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smtClean="0"/>
              <a:t>Click to edit Master title style</a:t>
            </a:r>
            <a:endParaRPr lang="en-US"/>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Tree>
    <p:extLst>
      <p:ext uri="{BB962C8B-B14F-4D97-AF65-F5344CB8AC3E}">
        <p14:creationId xmlns:p14="http://schemas.microsoft.com/office/powerpoint/2010/main" val="2002305132"/>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Content with Caption">
    <p:spTree>
      <p:nvGrpSpPr>
        <p:cNvPr id="1" name=""/>
        <p:cNvGrpSpPr/>
        <p:nvPr/>
      </p:nvGrpSpPr>
      <p:grpSpPr>
        <a:xfrm>
          <a:off x="0" y="0"/>
          <a:ext cx="0" cy="0"/>
          <a:chOff x="0" y="0"/>
          <a:chExt cx="0" cy="0"/>
        </a:xfrm>
      </p:grpSpPr>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smtClean="0"/>
              <a:t>Click to edit Master title style</a:t>
            </a:r>
            <a:endParaRPr lang="en-US"/>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14" name="Content Placeholder 2">
            <a:extLst>
              <a:ext uri="{FF2B5EF4-FFF2-40B4-BE49-F238E27FC236}">
                <a16:creationId xmlns:a16="http://schemas.microsoft.com/office/drawing/2014/main" id="{A28A6791-A2CB-40CE-AEF5-A729106DA43B}"/>
              </a:ext>
            </a:extLst>
          </p:cNvPr>
          <p:cNvSpPr>
            <a:spLocks noGrp="1"/>
          </p:cNvSpPr>
          <p:nvPr>
            <p:ph idx="1"/>
          </p:nvPr>
        </p:nvSpPr>
        <p:spPr>
          <a:xfrm>
            <a:off x="5183188" y="457201"/>
            <a:ext cx="6653212"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8475906"/>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Graphic 19">
            <a:extLst>
              <a:ext uri="{FF2B5EF4-FFF2-40B4-BE49-F238E27FC236}">
                <a16:creationId xmlns:a16="http://schemas.microsoft.com/office/drawing/2014/main" id="{436C4D92-1746-4D54-8232-468DFF66CF79}"/>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9" name="Title 6">
            <a:extLst>
              <a:ext uri="{FF2B5EF4-FFF2-40B4-BE49-F238E27FC236}">
                <a16:creationId xmlns:a16="http://schemas.microsoft.com/office/drawing/2014/main" id="{E77FD51D-3B1F-4D51-8A61-6CF8222774BD}"/>
              </a:ext>
            </a:extLst>
          </p:cNvPr>
          <p:cNvSpPr>
            <a:spLocks noGrp="1"/>
          </p:cNvSpPr>
          <p:nvPr>
            <p:ph type="title"/>
          </p:nvPr>
        </p:nvSpPr>
        <p:spPr>
          <a:xfrm>
            <a:off x="838200" y="365126"/>
            <a:ext cx="9050518" cy="945498"/>
          </a:xfrm>
        </p:spPr>
        <p:txBody>
          <a:bodyPr/>
          <a:lstStyle/>
          <a:p>
            <a:r>
              <a:rPr lang="en-US" smtClean="0"/>
              <a:t>Click to edit Master title style</a:t>
            </a:r>
            <a:endParaRPr lang="en-US"/>
          </a:p>
        </p:txBody>
      </p:sp>
    </p:spTree>
    <p:extLst>
      <p:ext uri="{BB962C8B-B14F-4D97-AF65-F5344CB8AC3E}">
        <p14:creationId xmlns:p14="http://schemas.microsoft.com/office/powerpoint/2010/main" val="4236564275"/>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1414157824"/>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r>
              <a:rPr lang="ru-RU" smtClean="0"/>
              <a:t>MM.DD.20XX</a:t>
            </a:r>
            <a:endParaRPr lang="ru-RU" dirty="0"/>
          </a:p>
        </p:txBody>
      </p:sp>
      <p:sp>
        <p:nvSpPr>
          <p:cNvPr id="5" name="Footer Placeholder 4"/>
          <p:cNvSpPr>
            <a:spLocks noGrp="1"/>
          </p:cNvSpPr>
          <p:nvPr>
            <p:ph type="ftr" sz="quarter" idx="11"/>
          </p:nvPr>
        </p:nvSpPr>
        <p:spPr/>
        <p:txBody>
          <a:bodyPr/>
          <a:lstStyle/>
          <a:p>
            <a:r>
              <a:rPr lang="en-US" smtClean="0"/>
              <a:t>ADD A FOOTER</a:t>
            </a:r>
            <a:endParaRPr lang="ru-RU" dirty="0"/>
          </a:p>
        </p:txBody>
      </p:sp>
      <p:sp>
        <p:nvSpPr>
          <p:cNvPr id="6" name="Slide Number Placeholder 5"/>
          <p:cNvSpPr>
            <a:spLocks noGrp="1"/>
          </p:cNvSpPr>
          <p:nvPr>
            <p:ph type="sldNum" sz="quarter" idx="12"/>
          </p:nvPr>
        </p:nvSpPr>
        <p:spPr/>
        <p:txBody>
          <a:bodyPr/>
          <a:lstStyle/>
          <a:p>
            <a:fld id="{D495E168-DA5E-4888-8D8A-92B118324C14}" type="slidenum">
              <a:rPr lang="ru-RU" smtClean="0"/>
              <a:pPr/>
              <a:t>‹#›</a:t>
            </a:fld>
            <a:endParaRPr lang="ru-RU" dirty="0"/>
          </a:p>
        </p:txBody>
      </p:sp>
      <p:sp>
        <p:nvSpPr>
          <p:cNvPr id="7" name="Oval 6">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9"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10"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Tree>
    <p:extLst>
      <p:ext uri="{BB962C8B-B14F-4D97-AF65-F5344CB8AC3E}">
        <p14:creationId xmlns:p14="http://schemas.microsoft.com/office/powerpoint/2010/main" val="170334912"/>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r>
              <a:rPr lang="ru-RU" smtClean="0"/>
              <a:t>MM.DD.20XX</a:t>
            </a:r>
            <a:endParaRPr lang="ru-RU" dirty="0"/>
          </a:p>
        </p:txBody>
      </p:sp>
      <p:sp>
        <p:nvSpPr>
          <p:cNvPr id="6" name="Footer Placeholder 5"/>
          <p:cNvSpPr>
            <a:spLocks noGrp="1"/>
          </p:cNvSpPr>
          <p:nvPr>
            <p:ph type="ftr" sz="quarter" idx="11"/>
          </p:nvPr>
        </p:nvSpPr>
        <p:spPr/>
        <p:txBody>
          <a:bodyPr/>
          <a:lstStyle/>
          <a:p>
            <a:r>
              <a:rPr lang="en-US" smtClean="0"/>
              <a:t>ADD A FOOTER</a:t>
            </a:r>
            <a:endParaRPr lang="ru-RU" dirty="0"/>
          </a:p>
        </p:txBody>
      </p:sp>
      <p:sp>
        <p:nvSpPr>
          <p:cNvPr id="7" name="Slide Number Placeholder 6"/>
          <p:cNvSpPr>
            <a:spLocks noGrp="1"/>
          </p:cNvSpPr>
          <p:nvPr>
            <p:ph type="sldNum" sz="quarter" idx="12"/>
          </p:nvPr>
        </p:nvSpPr>
        <p:spPr/>
        <p:txBody>
          <a:bodyPr/>
          <a:lstStyle/>
          <a:p>
            <a:fld id="{D495E168-DA5E-4888-8D8A-92B118324C14}" type="slidenum">
              <a:rPr lang="ru-RU" smtClean="0"/>
              <a:t>‹#›</a:t>
            </a:fld>
            <a:endParaRPr lang="ru-RU" dirty="0"/>
          </a:p>
        </p:txBody>
      </p:sp>
      <p:sp>
        <p:nvSpPr>
          <p:cNvPr id="8" name="Oval 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grpSp>
        <p:nvGrpSpPr>
          <p:cNvPr id="10"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11"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12"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13"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14"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15"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16"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7"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237957595"/>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r>
              <a:rPr lang="ru-RU" smtClean="0"/>
              <a:t>MM.DD.20XX</a:t>
            </a:r>
            <a:endParaRPr lang="ru-RU" dirty="0"/>
          </a:p>
        </p:txBody>
      </p:sp>
      <p:sp>
        <p:nvSpPr>
          <p:cNvPr id="8" name="Footer Placeholder 7"/>
          <p:cNvSpPr>
            <a:spLocks noGrp="1"/>
          </p:cNvSpPr>
          <p:nvPr>
            <p:ph type="ftr" sz="quarter" idx="11"/>
          </p:nvPr>
        </p:nvSpPr>
        <p:spPr/>
        <p:txBody>
          <a:bodyPr/>
          <a:lstStyle/>
          <a:p>
            <a:r>
              <a:rPr lang="en-US" smtClean="0"/>
              <a:t>ADD A FOOTER</a:t>
            </a:r>
            <a:endParaRPr lang="ru-RU" dirty="0"/>
          </a:p>
        </p:txBody>
      </p:sp>
      <p:sp>
        <p:nvSpPr>
          <p:cNvPr id="9" name="Slide Number Placeholder 8"/>
          <p:cNvSpPr>
            <a:spLocks noGrp="1"/>
          </p:cNvSpPr>
          <p:nvPr>
            <p:ph type="sldNum" sz="quarter" idx="12"/>
          </p:nvPr>
        </p:nvSpPr>
        <p:spPr/>
        <p:txBody>
          <a:bodyPr/>
          <a:lstStyle/>
          <a:p>
            <a:fld id="{D495E168-DA5E-4888-8D8A-92B118324C14}" type="slidenum">
              <a:rPr lang="ru-RU" smtClean="0"/>
              <a:t>‹#›</a:t>
            </a:fld>
            <a:endParaRPr lang="ru-RU" dirty="0"/>
          </a:p>
        </p:txBody>
      </p:sp>
      <p:sp>
        <p:nvSpPr>
          <p:cNvPr id="10" name="Oval 9">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1"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grpSp>
        <p:nvGrpSpPr>
          <p:cNvPr id="12"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13"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14"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15"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16"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17"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18"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9"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610096078"/>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r>
              <a:rPr lang="ru-RU" smtClean="0"/>
              <a:t>MM.DD.20XX</a:t>
            </a:r>
            <a:endParaRPr lang="ru-RU" dirty="0"/>
          </a:p>
        </p:txBody>
      </p:sp>
      <p:sp>
        <p:nvSpPr>
          <p:cNvPr id="4" name="Footer Placeholder 3"/>
          <p:cNvSpPr>
            <a:spLocks noGrp="1"/>
          </p:cNvSpPr>
          <p:nvPr>
            <p:ph type="ftr" sz="quarter" idx="11"/>
          </p:nvPr>
        </p:nvSpPr>
        <p:spPr/>
        <p:txBody>
          <a:bodyPr/>
          <a:lstStyle/>
          <a:p>
            <a:r>
              <a:rPr lang="en-US" smtClean="0"/>
              <a:t>ADD A FOOTER</a:t>
            </a:r>
            <a:endParaRPr lang="ru-RU" dirty="0"/>
          </a:p>
        </p:txBody>
      </p:sp>
      <p:sp>
        <p:nvSpPr>
          <p:cNvPr id="5" name="Slide Number Placeholder 4"/>
          <p:cNvSpPr>
            <a:spLocks noGrp="1"/>
          </p:cNvSpPr>
          <p:nvPr>
            <p:ph type="sldNum" sz="quarter" idx="12"/>
          </p:nvPr>
        </p:nvSpPr>
        <p:spPr/>
        <p:txBody>
          <a:bodyPr/>
          <a:lstStyle/>
          <a:p>
            <a:fld id="{D495E168-DA5E-4888-8D8A-92B118324C14}" type="slidenum">
              <a:rPr lang="ru-RU" smtClean="0"/>
              <a:t>‹#›</a:t>
            </a:fld>
            <a:endParaRPr lang="ru-RU" dirty="0"/>
          </a:p>
        </p:txBody>
      </p:sp>
      <p:sp>
        <p:nvSpPr>
          <p:cNvPr id="6" name="Oval 5">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7"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grpSp>
        <p:nvGrpSpPr>
          <p:cNvPr id="8"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9"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10"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11"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12"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13"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14"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5" name="Graphic 19">
            <a:extLst>
              <a:ext uri="{FF2B5EF4-FFF2-40B4-BE49-F238E27FC236}">
                <a16:creationId xmlns:a16="http://schemas.microsoft.com/office/drawing/2014/main" id="{436C4D92-1746-4D54-8232-468DFF66CF79}"/>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101404365"/>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ru-RU" smtClean="0"/>
              <a:t>MM.DD.20XX</a:t>
            </a:r>
            <a:endParaRPr lang="ru-RU" dirty="0"/>
          </a:p>
        </p:txBody>
      </p:sp>
      <p:sp>
        <p:nvSpPr>
          <p:cNvPr id="3" name="Footer Placeholder 2"/>
          <p:cNvSpPr>
            <a:spLocks noGrp="1"/>
          </p:cNvSpPr>
          <p:nvPr>
            <p:ph type="ftr" sz="quarter" idx="11"/>
          </p:nvPr>
        </p:nvSpPr>
        <p:spPr/>
        <p:txBody>
          <a:bodyPr/>
          <a:lstStyle/>
          <a:p>
            <a:r>
              <a:rPr lang="en-US" smtClean="0"/>
              <a:t>ADD A FOOTER</a:t>
            </a:r>
            <a:endParaRPr lang="ru-RU" dirty="0"/>
          </a:p>
        </p:txBody>
      </p:sp>
      <p:sp>
        <p:nvSpPr>
          <p:cNvPr id="4" name="Slide Number Placeholder 3"/>
          <p:cNvSpPr>
            <a:spLocks noGrp="1"/>
          </p:cNvSpPr>
          <p:nvPr>
            <p:ph type="sldNum" sz="quarter" idx="12"/>
          </p:nvPr>
        </p:nvSpPr>
        <p:spPr/>
        <p:txBody>
          <a:bodyPr/>
          <a:lstStyle/>
          <a:p>
            <a:fld id="{D495E168-DA5E-4888-8D8A-92B118324C14}" type="slidenum">
              <a:rPr lang="ru-RU" smtClean="0"/>
              <a:t>‹#›</a:t>
            </a:fld>
            <a:endParaRPr lang="ru-RU" dirty="0"/>
          </a:p>
        </p:txBody>
      </p:sp>
      <p:sp>
        <p:nvSpPr>
          <p:cNvPr id="5" name="Oval 4">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6"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grpSp>
        <p:nvGrpSpPr>
          <p:cNvPr id="7"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8"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9"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10"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11"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12"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13"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2678178828"/>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r>
              <a:rPr lang="ru-RU" smtClean="0"/>
              <a:t>MM.DD.20XX</a:t>
            </a:r>
            <a:endParaRPr lang="ru-RU" dirty="0"/>
          </a:p>
        </p:txBody>
      </p:sp>
      <p:sp>
        <p:nvSpPr>
          <p:cNvPr id="6" name="Footer Placeholder 5"/>
          <p:cNvSpPr>
            <a:spLocks noGrp="1"/>
          </p:cNvSpPr>
          <p:nvPr>
            <p:ph type="ftr" sz="quarter" idx="11"/>
          </p:nvPr>
        </p:nvSpPr>
        <p:spPr/>
        <p:txBody>
          <a:bodyPr/>
          <a:lstStyle/>
          <a:p>
            <a:r>
              <a:rPr lang="en-US" smtClean="0"/>
              <a:t>ADD A FOOTER</a:t>
            </a:r>
            <a:endParaRPr lang="ru-RU" dirty="0"/>
          </a:p>
        </p:txBody>
      </p:sp>
      <p:sp>
        <p:nvSpPr>
          <p:cNvPr id="7" name="Slide Number Placeholder 6"/>
          <p:cNvSpPr>
            <a:spLocks noGrp="1"/>
          </p:cNvSpPr>
          <p:nvPr>
            <p:ph type="sldNum" sz="quarter" idx="12"/>
          </p:nvPr>
        </p:nvSpPr>
        <p:spPr/>
        <p:txBody>
          <a:bodyPr/>
          <a:lstStyle/>
          <a:p>
            <a:fld id="{D495E168-DA5E-4888-8D8A-92B118324C14}" type="slidenum">
              <a:rPr lang="ru-RU" smtClean="0"/>
              <a:t>‹#›</a:t>
            </a:fld>
            <a:endParaRPr lang="ru-RU" dirty="0"/>
          </a:p>
        </p:txBody>
      </p:sp>
      <p:sp>
        <p:nvSpPr>
          <p:cNvPr id="8" name="Oval 7">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9"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11"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12"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13"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664950149"/>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r>
              <a:rPr lang="ru-RU" smtClean="0"/>
              <a:t>MM.DD.20XX</a:t>
            </a:r>
            <a:endParaRPr lang="ru-RU" dirty="0"/>
          </a:p>
        </p:txBody>
      </p:sp>
      <p:sp>
        <p:nvSpPr>
          <p:cNvPr id="6" name="Footer Placeholder 5"/>
          <p:cNvSpPr>
            <a:spLocks noGrp="1"/>
          </p:cNvSpPr>
          <p:nvPr>
            <p:ph type="ftr" sz="quarter" idx="11"/>
          </p:nvPr>
        </p:nvSpPr>
        <p:spPr/>
        <p:txBody>
          <a:bodyPr/>
          <a:lstStyle/>
          <a:p>
            <a:r>
              <a:rPr lang="en-US" smtClean="0"/>
              <a:t>ADD A FOOTER</a:t>
            </a:r>
            <a:endParaRPr lang="ru-RU" dirty="0"/>
          </a:p>
        </p:txBody>
      </p:sp>
      <p:sp>
        <p:nvSpPr>
          <p:cNvPr id="7" name="Slide Number Placeholder 6"/>
          <p:cNvSpPr>
            <a:spLocks noGrp="1"/>
          </p:cNvSpPr>
          <p:nvPr>
            <p:ph type="sldNum" sz="quarter" idx="12"/>
          </p:nvPr>
        </p:nvSpPr>
        <p:spPr/>
        <p:txBody>
          <a:bodyPr/>
          <a:lstStyle/>
          <a:p>
            <a:fld id="{D495E168-DA5E-4888-8D8A-92B118324C14}" type="slidenum">
              <a:rPr lang="ru-RU" smtClean="0"/>
              <a:t>‹#›</a:t>
            </a:fld>
            <a:endParaRPr lang="ru-RU" dirty="0"/>
          </a:p>
        </p:txBody>
      </p:sp>
      <p:sp>
        <p:nvSpPr>
          <p:cNvPr id="8" name="Oval 7">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9"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11"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12"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13"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409962537"/>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r>
              <a:rPr lang="ru-RU" smtClean="0"/>
              <a:t>MM.DD.20XX</a:t>
            </a:r>
            <a:endParaRPr lang="ru-RU"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smtClean="0"/>
              <a:t>ADD A FOOTER</a:t>
            </a:r>
            <a:endParaRPr lang="ru-RU"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2364726440"/>
      </p:ext>
    </p:extLst>
  </p:cSld>
  <p:clrMap bg1="dk1" tx1="lt1" bg2="dk2" tx2="lt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 id="2147483760" r:id="rId12"/>
    <p:sldLayoutId id="2147483761" r:id="rId13"/>
    <p:sldLayoutId id="2147483762" r:id="rId14"/>
    <p:sldLayoutId id="2147483763" r:id="rId15"/>
    <p:sldLayoutId id="2147483764" r:id="rId16"/>
    <p:sldLayoutId id="2147483765" r:id="rId17"/>
    <p:sldLayoutId id="2147483766" r:id="rId18"/>
    <p:sldLayoutId id="2147483767" r:id="rId19"/>
    <p:sldLayoutId id="2147483649" r:id="rId20"/>
    <p:sldLayoutId id="2147483667" r:id="rId21"/>
    <p:sldLayoutId id="2147483668" r:id="rId22"/>
    <p:sldLayoutId id="2147483669" r:id="rId23"/>
    <p:sldLayoutId id="2147483670" r:id="rId24"/>
    <p:sldLayoutId id="2147483671" r:id="rId25"/>
    <p:sldLayoutId id="2147483673" r:id="rId26"/>
    <p:sldLayoutId id="2147483674" r:id="rId27"/>
    <p:sldLayoutId id="2147483664" r:id="rId28"/>
    <p:sldLayoutId id="2147483672" r:id="rId29"/>
  </p:sldLayoutIdLst>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hf hd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hyperlink" Target="https://go.microsoft.com/fwlink/?linkid=2006808&amp;clcid=0x409" TargetMode="Externa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21"/>
          </p:nvPr>
        </p:nvPicPr>
        <p:blipFill>
          <a:blip r:embed="rId2">
            <a:extLst>
              <a:ext uri="{28A0092B-C50C-407E-A947-70E740481C1C}">
                <a14:useLocalDpi xmlns:a14="http://schemas.microsoft.com/office/drawing/2010/main" val="0"/>
              </a:ext>
            </a:extLst>
          </a:blip>
          <a:srcRect l="14170" r="14170"/>
          <a:stretch>
            <a:fillRect/>
          </a:stretch>
        </p:blipFill>
        <p:spPr/>
      </p:pic>
      <p:sp>
        <p:nvSpPr>
          <p:cNvPr id="2" name="Title 1">
            <a:extLst>
              <a:ext uri="{FF2B5EF4-FFF2-40B4-BE49-F238E27FC236}">
                <a16:creationId xmlns:a16="http://schemas.microsoft.com/office/drawing/2014/main" id="{0264C9CC-E38A-467A-8F1C-459375F5EDFF}"/>
              </a:ext>
            </a:extLst>
          </p:cNvPr>
          <p:cNvSpPr>
            <a:spLocks noGrp="1"/>
          </p:cNvSpPr>
          <p:nvPr>
            <p:ph type="title"/>
          </p:nvPr>
        </p:nvSpPr>
        <p:spPr>
          <a:xfrm>
            <a:off x="786259" y="1628423"/>
            <a:ext cx="5690680" cy="1517356"/>
          </a:xfrm>
        </p:spPr>
        <p:txBody>
          <a:bodyPr/>
          <a:lstStyle/>
          <a:p>
            <a:r>
              <a:rPr lang="en-US" sz="4000" b="1" dirty="0" smtClean="0">
                <a:solidFill>
                  <a:srgbClr val="FFFF00"/>
                </a:solidFill>
              </a:rPr>
              <a:t>HRMO </a:t>
            </a:r>
            <a:r>
              <a:rPr lang="en-US" sz="4000" b="1" dirty="0">
                <a:solidFill>
                  <a:srgbClr val="FFFF00"/>
                </a:solidFill>
              </a:rPr>
              <a:t>Document Management </a:t>
            </a:r>
            <a:r>
              <a:rPr lang="en-US" sz="4000" b="1" dirty="0" smtClean="0">
                <a:solidFill>
                  <a:srgbClr val="FFFF00"/>
                </a:solidFill>
              </a:rPr>
              <a:t>System</a:t>
            </a:r>
            <a:endParaRPr lang="en-PH" sz="4000" b="1" dirty="0">
              <a:solidFill>
                <a:srgbClr val="FFFF00"/>
              </a:solidFill>
            </a:endParaRPr>
          </a:p>
        </p:txBody>
      </p:sp>
      <p:sp>
        <p:nvSpPr>
          <p:cNvPr id="8" name="Text Placeholder 7"/>
          <p:cNvSpPr>
            <a:spLocks noGrp="1"/>
          </p:cNvSpPr>
          <p:nvPr>
            <p:ph type="body" sz="quarter" idx="20"/>
          </p:nvPr>
        </p:nvSpPr>
        <p:spPr>
          <a:xfrm>
            <a:off x="786259" y="4899804"/>
            <a:ext cx="4367531" cy="1146687"/>
          </a:xfrm>
        </p:spPr>
        <p:txBody>
          <a:bodyPr>
            <a:noAutofit/>
          </a:bodyPr>
          <a:lstStyle/>
          <a:p>
            <a:r>
              <a:rPr lang="en-US" sz="1200" b="1" dirty="0"/>
              <a:t>Name of Proponent:  Maris </a:t>
            </a:r>
            <a:r>
              <a:rPr lang="en-US" sz="1200" b="1" dirty="0" err="1"/>
              <a:t>Adrales</a:t>
            </a:r>
            <a:endParaRPr lang="en-PH" sz="1200" b="1" dirty="0"/>
          </a:p>
          <a:p>
            <a:r>
              <a:rPr lang="en-US" sz="1200" b="1" dirty="0"/>
              <a:t>                                 </a:t>
            </a:r>
            <a:r>
              <a:rPr lang="en-US" sz="1200" b="1" dirty="0" smtClean="0"/>
              <a:t>Jasmin </a:t>
            </a:r>
            <a:r>
              <a:rPr lang="en-US" sz="1200" b="1" dirty="0"/>
              <a:t>C. </a:t>
            </a:r>
            <a:r>
              <a:rPr lang="en-US" sz="1200" b="1" dirty="0" err="1"/>
              <a:t>Ragrag</a:t>
            </a:r>
            <a:endParaRPr lang="en-PH" sz="1200" b="1" dirty="0"/>
          </a:p>
          <a:p>
            <a:r>
              <a:rPr lang="en-US" sz="1200" b="1" dirty="0"/>
              <a:t>                                 </a:t>
            </a:r>
            <a:r>
              <a:rPr lang="en-US" sz="1200" b="1" dirty="0" smtClean="0"/>
              <a:t>Arwin </a:t>
            </a:r>
            <a:r>
              <a:rPr lang="en-US" sz="1200" b="1" dirty="0"/>
              <a:t>Rocha</a:t>
            </a:r>
            <a:endParaRPr lang="en-PH" sz="1200" b="1" dirty="0"/>
          </a:p>
          <a:p>
            <a:r>
              <a:rPr lang="en-US" sz="1200" b="1" dirty="0"/>
              <a:t>                                 </a:t>
            </a:r>
            <a:r>
              <a:rPr lang="en-US" sz="1200" b="1" dirty="0" smtClean="0"/>
              <a:t>Christian </a:t>
            </a:r>
            <a:r>
              <a:rPr lang="en-US" sz="1200" b="1" dirty="0"/>
              <a:t>Kit V. </a:t>
            </a:r>
            <a:r>
              <a:rPr lang="en-US" sz="1200" b="1" dirty="0" err="1"/>
              <a:t>Rotairo</a:t>
            </a:r>
            <a:endParaRPr lang="en-PH" sz="1200" b="1" dirty="0"/>
          </a:p>
        </p:txBody>
      </p:sp>
      <p:sp>
        <p:nvSpPr>
          <p:cNvPr id="6" name="Text Placeholder 5">
            <a:extLst>
              <a:ext uri="{FF2B5EF4-FFF2-40B4-BE49-F238E27FC236}">
                <a16:creationId xmlns:a16="http://schemas.microsoft.com/office/drawing/2014/main" id="{CDD6760C-D868-43F4-99FB-1B78C91F8FE1}"/>
              </a:ext>
            </a:extLst>
          </p:cNvPr>
          <p:cNvSpPr>
            <a:spLocks noGrp="1"/>
          </p:cNvSpPr>
          <p:nvPr>
            <p:ph type="body" sz="quarter" idx="13"/>
          </p:nvPr>
        </p:nvSpPr>
        <p:spPr>
          <a:xfrm>
            <a:off x="786259" y="3425363"/>
            <a:ext cx="3629300" cy="1112131"/>
          </a:xfrm>
        </p:spPr>
        <p:txBody>
          <a:bodyPr>
            <a:normAutofit fontScale="92500" lnSpcReduction="20000"/>
          </a:bodyPr>
          <a:lstStyle/>
          <a:p>
            <a:r>
              <a:rPr lang="en-US" b="0" dirty="0"/>
              <a:t>Streamlining Document </a:t>
            </a:r>
            <a:r>
              <a:rPr lang="en-US" b="0" dirty="0" smtClean="0"/>
              <a:t>Tracking </a:t>
            </a:r>
            <a:r>
              <a:rPr lang="en-US" b="0" dirty="0"/>
              <a:t>and Organization</a:t>
            </a:r>
            <a:endParaRPr lang="ru-RU" b="0" dirty="0"/>
          </a:p>
        </p:txBody>
      </p:sp>
    </p:spTree>
    <p:extLst>
      <p:ext uri="{BB962C8B-B14F-4D97-AF65-F5344CB8AC3E}">
        <p14:creationId xmlns:p14="http://schemas.microsoft.com/office/powerpoint/2010/main" val="1650012627"/>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par>
                                <p:cTn id="12" presetID="42" presetClass="entr" presetSubtype="0" fill="hold"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8">
                                            <p:txEl>
                                              <p:pRg st="0" end="0"/>
                                            </p:txEl>
                                          </p:spTgt>
                                        </p:tgtEl>
                                        <p:attrNameLst>
                                          <p:attrName>style.visibility</p:attrName>
                                        </p:attrNameLst>
                                      </p:cBhvr>
                                      <p:to>
                                        <p:strVal val="visible"/>
                                      </p:to>
                                    </p:set>
                                    <p:animEffect transition="in" filter="fade">
                                      <p:cBhvr>
                                        <p:cTn id="20" dur="500"/>
                                        <p:tgtEl>
                                          <p:spTgt spid="8">
                                            <p:txEl>
                                              <p:pRg st="0" end="0"/>
                                            </p:txEl>
                                          </p:spTgt>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8">
                                            <p:txEl>
                                              <p:pRg st="1" end="1"/>
                                            </p:txEl>
                                          </p:spTgt>
                                        </p:tgtEl>
                                        <p:attrNameLst>
                                          <p:attrName>style.visibility</p:attrName>
                                        </p:attrNameLst>
                                      </p:cBhvr>
                                      <p:to>
                                        <p:strVal val="visible"/>
                                      </p:to>
                                    </p:set>
                                    <p:animEffect transition="in" filter="fade">
                                      <p:cBhvr>
                                        <p:cTn id="24" dur="500"/>
                                        <p:tgtEl>
                                          <p:spTgt spid="8">
                                            <p:txEl>
                                              <p:pRg st="1" end="1"/>
                                            </p:txEl>
                                          </p:spTgt>
                                        </p:tgtEl>
                                      </p:cBhvr>
                                    </p:animEffect>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8">
                                            <p:txEl>
                                              <p:pRg st="2" end="2"/>
                                            </p:txEl>
                                          </p:spTgt>
                                        </p:tgtEl>
                                        <p:attrNameLst>
                                          <p:attrName>style.visibility</p:attrName>
                                        </p:attrNameLst>
                                      </p:cBhvr>
                                      <p:to>
                                        <p:strVal val="visible"/>
                                      </p:to>
                                    </p:set>
                                    <p:animEffect transition="in" filter="fade">
                                      <p:cBhvr>
                                        <p:cTn id="28" dur="500"/>
                                        <p:tgtEl>
                                          <p:spTgt spid="8">
                                            <p:txEl>
                                              <p:pRg st="2" end="2"/>
                                            </p:txEl>
                                          </p:spTgt>
                                        </p:tgtEl>
                                      </p:cBhvr>
                                    </p:animEffect>
                                  </p:childTnLst>
                                </p:cTn>
                              </p:par>
                            </p:childTnLst>
                          </p:cTn>
                        </p:par>
                        <p:par>
                          <p:cTn id="29" fill="hold">
                            <p:stCondLst>
                              <p:cond delay="3000"/>
                            </p:stCondLst>
                            <p:childTnLst>
                              <p:par>
                                <p:cTn id="30" presetID="10" presetClass="entr" presetSubtype="0" fill="hold" grpId="0" nodeType="afterEffect">
                                  <p:stCondLst>
                                    <p:cond delay="0"/>
                                  </p:stCondLst>
                                  <p:childTnLst>
                                    <p:set>
                                      <p:cBhvr>
                                        <p:cTn id="31" dur="1" fill="hold">
                                          <p:stCondLst>
                                            <p:cond delay="0"/>
                                          </p:stCondLst>
                                        </p:cTn>
                                        <p:tgtEl>
                                          <p:spTgt spid="8">
                                            <p:txEl>
                                              <p:pRg st="3" end="3"/>
                                            </p:txEl>
                                          </p:spTgt>
                                        </p:tgtEl>
                                        <p:attrNameLst>
                                          <p:attrName>style.visibility</p:attrName>
                                        </p:attrNameLst>
                                      </p:cBhvr>
                                      <p:to>
                                        <p:strVal val="visible"/>
                                      </p:to>
                                    </p:set>
                                    <p:animEffect transition="in" filter="fade">
                                      <p:cBhvr>
                                        <p:cTn id="32"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bldP spid="6"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38EE8B-1608-4FFC-96B5-595AB97B845A}"/>
              </a:ext>
            </a:extLst>
          </p:cNvPr>
          <p:cNvSpPr>
            <a:spLocks noGrp="1"/>
          </p:cNvSpPr>
          <p:nvPr>
            <p:ph type="title"/>
          </p:nvPr>
        </p:nvSpPr>
        <p:spPr>
          <a:xfrm>
            <a:off x="6857693" y="782437"/>
            <a:ext cx="4503295" cy="951471"/>
          </a:xfrm>
        </p:spPr>
        <p:txBody>
          <a:bodyPr>
            <a:noAutofit/>
          </a:bodyPr>
          <a:lstStyle/>
          <a:p>
            <a:r>
              <a:rPr lang="en-US" sz="2800" b="1" dirty="0">
                <a:solidFill>
                  <a:srgbClr val="FFFF00"/>
                </a:solidFill>
              </a:rPr>
              <a:t>Purpose and Description of the Thesis:</a:t>
            </a:r>
            <a:endParaRPr lang="ru-RU" sz="2800" b="1" dirty="0">
              <a:solidFill>
                <a:srgbClr val="FFFF00"/>
              </a:solidFill>
            </a:endParaRPr>
          </a:p>
        </p:txBody>
      </p:sp>
      <p:sp>
        <p:nvSpPr>
          <p:cNvPr id="3" name="Text Placeholder 2">
            <a:extLst>
              <a:ext uri="{FF2B5EF4-FFF2-40B4-BE49-F238E27FC236}">
                <a16:creationId xmlns:a16="http://schemas.microsoft.com/office/drawing/2014/main" id="{C11093FF-1360-4523-8547-5192EDA8BBF9}"/>
              </a:ext>
            </a:extLst>
          </p:cNvPr>
          <p:cNvSpPr>
            <a:spLocks noGrp="1"/>
          </p:cNvSpPr>
          <p:nvPr>
            <p:ph type="body" sz="quarter" idx="13"/>
          </p:nvPr>
        </p:nvSpPr>
        <p:spPr>
          <a:xfrm>
            <a:off x="6357941" y="1922940"/>
            <a:ext cx="5157422" cy="4681057"/>
          </a:xfrm>
        </p:spPr>
        <p:txBody>
          <a:bodyPr>
            <a:noAutofit/>
          </a:bodyPr>
          <a:lstStyle/>
          <a:p>
            <a:pPr algn="just">
              <a:lnSpc>
                <a:spcPct val="150000"/>
              </a:lnSpc>
              <a:spcBef>
                <a:spcPts val="1800"/>
              </a:spcBef>
            </a:pPr>
            <a:r>
              <a:rPr lang="en-US" sz="2000" dirty="0" smtClean="0"/>
              <a:t>	The </a:t>
            </a:r>
            <a:r>
              <a:rPr lang="en-US" sz="2000" dirty="0"/>
              <a:t>primary objective of this study is to develop and implement an HRMO Document Management System (HRMO DMS) that aims to streamline the process of document tracking and organization within the Human Resource Management Office (HRMO) in </a:t>
            </a:r>
            <a:r>
              <a:rPr lang="en-US" sz="2000" dirty="0" err="1"/>
              <a:t>Carigara</a:t>
            </a:r>
            <a:r>
              <a:rPr lang="en-US" sz="2000" dirty="0"/>
              <a:t>, Leyte. This system will provide a comprehensive solution for HR document tracking, organization, and security.</a:t>
            </a:r>
            <a:endParaRPr lang="en-PH" sz="2000" dirty="0"/>
          </a:p>
          <a:p>
            <a:pPr algn="just">
              <a:lnSpc>
                <a:spcPct val="100000"/>
              </a:lnSpc>
              <a:spcBef>
                <a:spcPts val="1800"/>
              </a:spcBef>
            </a:pPr>
            <a:r>
              <a:rPr lang="en-US" sz="2000" dirty="0"/>
              <a:t> </a:t>
            </a:r>
            <a:endParaRPr lang="en-PH" sz="2000" dirty="0"/>
          </a:p>
        </p:txBody>
      </p:sp>
      <p:pic>
        <p:nvPicPr>
          <p:cNvPr id="7" name="Picture Placeholder 6"/>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l="24977" r="24977"/>
          <a:stretch>
            <a:fillRect/>
          </a:stretch>
        </p:blipFill>
        <p:spPr/>
      </p:pic>
    </p:spTree>
    <p:extLst>
      <p:ext uri="{BB962C8B-B14F-4D97-AF65-F5344CB8AC3E}">
        <p14:creationId xmlns:p14="http://schemas.microsoft.com/office/powerpoint/2010/main" val="3066898593"/>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anim calcmode="lin" valueType="num">
                                      <p:cBhvr>
                                        <p:cTn id="12" dur="1000" fill="hold"/>
                                        <p:tgtEl>
                                          <p:spTgt spid="2"/>
                                        </p:tgtEl>
                                        <p:attrNameLst>
                                          <p:attrName>ppt_x</p:attrName>
                                        </p:attrNameLst>
                                      </p:cBhvr>
                                      <p:tavLst>
                                        <p:tav tm="0">
                                          <p:val>
                                            <p:strVal val="#ppt_x"/>
                                          </p:val>
                                        </p:tav>
                                        <p:tav tm="100000">
                                          <p:val>
                                            <p:strVal val="#ppt_x"/>
                                          </p:val>
                                        </p:tav>
                                      </p:tavLst>
                                    </p:anim>
                                    <p:anim calcmode="lin" valueType="num">
                                      <p:cBhvr>
                                        <p:cTn id="13" dur="1000" fill="hold"/>
                                        <p:tgtEl>
                                          <p:spTgt spid="2"/>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42" presetClass="entr" presetSubtype="0" fill="hold" grpId="0" nodeType="after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1000"/>
                                        <p:tgtEl>
                                          <p:spTgt spid="3">
                                            <p:txEl>
                                              <p:pRg st="0" end="0"/>
                                            </p:txEl>
                                          </p:spTgt>
                                        </p:tgtEl>
                                      </p:cBhvr>
                                    </p:animEffect>
                                    <p:anim calcmode="lin" valueType="num">
                                      <p:cBhvr>
                                        <p:cTn id="1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38EE8B-1608-4FFC-96B5-595AB97B845A}"/>
              </a:ext>
            </a:extLst>
          </p:cNvPr>
          <p:cNvSpPr>
            <a:spLocks noGrp="1"/>
          </p:cNvSpPr>
          <p:nvPr>
            <p:ph type="title"/>
          </p:nvPr>
        </p:nvSpPr>
        <p:spPr>
          <a:xfrm>
            <a:off x="6910023" y="804537"/>
            <a:ext cx="4503295" cy="929371"/>
          </a:xfrm>
        </p:spPr>
        <p:txBody>
          <a:bodyPr>
            <a:noAutofit/>
          </a:bodyPr>
          <a:lstStyle/>
          <a:p>
            <a:pPr lvl="0"/>
            <a:r>
              <a:rPr lang="en-US" sz="2800" b="1" i="1" dirty="0">
                <a:solidFill>
                  <a:srgbClr val="FFFF00"/>
                </a:solidFill>
              </a:rPr>
              <a:t>What is the function of your thesis?</a:t>
            </a:r>
            <a:r>
              <a:rPr lang="en-PH" sz="2800" b="1" dirty="0">
                <a:solidFill>
                  <a:srgbClr val="FFFF00"/>
                </a:solidFill>
              </a:rPr>
              <a:t/>
            </a:r>
            <a:br>
              <a:rPr lang="en-PH" sz="2800" b="1" dirty="0">
                <a:solidFill>
                  <a:srgbClr val="FFFF00"/>
                </a:solidFill>
              </a:rPr>
            </a:br>
            <a:endParaRPr lang="ru-RU" sz="1800" b="1" dirty="0">
              <a:solidFill>
                <a:srgbClr val="FFFF00"/>
              </a:solidFill>
            </a:endParaRPr>
          </a:p>
        </p:txBody>
      </p:sp>
      <p:sp>
        <p:nvSpPr>
          <p:cNvPr id="3" name="Text Placeholder 2">
            <a:extLst>
              <a:ext uri="{FF2B5EF4-FFF2-40B4-BE49-F238E27FC236}">
                <a16:creationId xmlns:a16="http://schemas.microsoft.com/office/drawing/2014/main" id="{C11093FF-1360-4523-8547-5192EDA8BBF9}"/>
              </a:ext>
            </a:extLst>
          </p:cNvPr>
          <p:cNvSpPr>
            <a:spLocks noGrp="1"/>
          </p:cNvSpPr>
          <p:nvPr>
            <p:ph type="body" sz="quarter" idx="13"/>
          </p:nvPr>
        </p:nvSpPr>
        <p:spPr>
          <a:xfrm>
            <a:off x="6910023" y="2050474"/>
            <a:ext cx="4548187" cy="3747295"/>
          </a:xfrm>
        </p:spPr>
        <p:txBody>
          <a:bodyPr>
            <a:noAutofit/>
          </a:bodyPr>
          <a:lstStyle/>
          <a:p>
            <a:pPr algn="just">
              <a:lnSpc>
                <a:spcPct val="150000"/>
              </a:lnSpc>
            </a:pPr>
            <a:r>
              <a:rPr lang="en-US" sz="2400" dirty="0" smtClean="0"/>
              <a:t>	</a:t>
            </a:r>
            <a:r>
              <a:rPr lang="en-US" sz="2000" dirty="0"/>
              <a:t>The main purpose of this study is to develop and implement the HRMO Document Management System (HRMO DMS) in order to streamline the process of document tracking and organization within the Human Resource Management Office (HRMO).</a:t>
            </a:r>
            <a:endParaRPr lang="en-PH" sz="2000" dirty="0"/>
          </a:p>
          <a:p>
            <a:endParaRPr lang="en-PH" sz="2000" dirty="0"/>
          </a:p>
        </p:txBody>
      </p:sp>
      <p:pic>
        <p:nvPicPr>
          <p:cNvPr id="5" name="Picture Placeholder 4"/>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l="29948" r="29948"/>
          <a:stretch>
            <a:fillRect/>
          </a:stretch>
        </p:blipFill>
        <p:spPr/>
      </p:pic>
    </p:spTree>
    <p:extLst>
      <p:ext uri="{BB962C8B-B14F-4D97-AF65-F5344CB8AC3E}">
        <p14:creationId xmlns:p14="http://schemas.microsoft.com/office/powerpoint/2010/main" val="1252343337"/>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strVal val="#ppt_w*0.70"/>
                                          </p:val>
                                        </p:tav>
                                        <p:tav tm="100000">
                                          <p:val>
                                            <p:strVal val="#ppt_w"/>
                                          </p:val>
                                        </p:tav>
                                      </p:tavLst>
                                    </p:anim>
                                    <p:anim calcmode="lin" valueType="num">
                                      <p:cBhvr>
                                        <p:cTn id="8" dur="1000" fill="hold"/>
                                        <p:tgtEl>
                                          <p:spTgt spid="5"/>
                                        </p:tgtEl>
                                        <p:attrNameLst>
                                          <p:attrName>ppt_h</p:attrName>
                                        </p:attrNameLst>
                                      </p:cBhvr>
                                      <p:tavLst>
                                        <p:tav tm="0">
                                          <p:val>
                                            <p:strVal val="#ppt_h"/>
                                          </p:val>
                                        </p:tav>
                                        <p:tav tm="100000">
                                          <p:val>
                                            <p:strVal val="#ppt_h"/>
                                          </p:val>
                                        </p:tav>
                                      </p:tavLst>
                                    </p:anim>
                                    <p:animEffect transition="in" filter="fade">
                                      <p:cBhvr>
                                        <p:cTn id="9" dur="1000"/>
                                        <p:tgtEl>
                                          <p:spTgt spid="5"/>
                                        </p:tgtEl>
                                      </p:cBhvr>
                                    </p:animEffect>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Effect transition="in" filter="fade">
                                      <p:cBhvr>
                                        <p:cTn id="19" dur="1000"/>
                                        <p:tgtEl>
                                          <p:spTgt spid="3">
                                            <p:txEl>
                                              <p:pRg st="0" end="0"/>
                                            </p:txEl>
                                          </p:spTgt>
                                        </p:tgtEl>
                                      </p:cBhvr>
                                    </p:animEffect>
                                    <p:anim calcmode="lin" valueType="num">
                                      <p:cBhvr>
                                        <p:cTn id="20"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910023" y="744151"/>
            <a:ext cx="4503295" cy="1064758"/>
          </a:xfrm>
        </p:spPr>
        <p:txBody>
          <a:bodyPr>
            <a:normAutofit/>
          </a:bodyPr>
          <a:lstStyle/>
          <a:p>
            <a:pPr lvl="0"/>
            <a:r>
              <a:rPr lang="en-US" sz="2800" b="1" i="1" dirty="0" smtClean="0">
                <a:solidFill>
                  <a:srgbClr val="FFFF00"/>
                </a:solidFill>
              </a:rPr>
              <a:t>What is good in your thesis?</a:t>
            </a:r>
            <a:endParaRPr lang="en-PH" sz="2800" dirty="0">
              <a:solidFill>
                <a:srgbClr val="FFFF00"/>
              </a:solidFill>
            </a:endParaRPr>
          </a:p>
        </p:txBody>
      </p:sp>
      <p:sp>
        <p:nvSpPr>
          <p:cNvPr id="7" name="Text Placeholder 6"/>
          <p:cNvSpPr>
            <a:spLocks noGrp="1"/>
          </p:cNvSpPr>
          <p:nvPr>
            <p:ph type="body" sz="quarter" idx="14"/>
          </p:nvPr>
        </p:nvSpPr>
        <p:spPr>
          <a:xfrm>
            <a:off x="6910023" y="2037457"/>
            <a:ext cx="4548187" cy="3592993"/>
          </a:xfrm>
        </p:spPr>
        <p:txBody>
          <a:bodyPr>
            <a:noAutofit/>
          </a:bodyPr>
          <a:lstStyle/>
          <a:p>
            <a:pPr marL="0" indent="0" algn="just">
              <a:lnSpc>
                <a:spcPct val="150000"/>
              </a:lnSpc>
              <a:buNone/>
            </a:pPr>
            <a:r>
              <a:rPr lang="en-US" sz="2400" b="1" dirty="0" smtClean="0"/>
              <a:t>	</a:t>
            </a:r>
            <a:r>
              <a:rPr lang="en-US" sz="2000" b="1" dirty="0" smtClean="0"/>
              <a:t>This </a:t>
            </a:r>
            <a:r>
              <a:rPr lang="en-US" sz="2000" b="1" dirty="0"/>
              <a:t>system can significantly reduce the time and effort to locate and manage HR documents. This also ensures that the organization can easily retrieve and present necessary HR documents when necessary. </a:t>
            </a:r>
            <a:endParaRPr lang="en-PH" sz="2400" b="1" dirty="0"/>
          </a:p>
          <a:p>
            <a:pPr marL="0" indent="0">
              <a:lnSpc>
                <a:spcPct val="150000"/>
              </a:lnSpc>
              <a:buNone/>
            </a:pPr>
            <a:r>
              <a:rPr lang="en-US" sz="2400" b="1" dirty="0"/>
              <a:t/>
            </a:r>
            <a:br>
              <a:rPr lang="en-US" sz="2400" b="1" dirty="0"/>
            </a:br>
            <a:endParaRPr lang="en-PH" sz="2400" b="1" dirty="0"/>
          </a:p>
        </p:txBody>
      </p:sp>
      <p:pic>
        <p:nvPicPr>
          <p:cNvPr id="11" name="Picture Placeholder 10"/>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l="30654" r="30654"/>
          <a:stretch>
            <a:fillRect/>
          </a:stretch>
        </p:blipFill>
        <p:spPr/>
      </p:pic>
    </p:spTree>
    <p:extLst>
      <p:ext uri="{BB962C8B-B14F-4D97-AF65-F5344CB8AC3E}">
        <p14:creationId xmlns:p14="http://schemas.microsoft.com/office/powerpoint/2010/main" val="1940062624"/>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down)">
                                      <p:cBhvr>
                                        <p:cTn id="11" dur="500"/>
                                        <p:tgtEl>
                                          <p:spTgt spid="3"/>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animEffect transition="in" filter="wipe(down)">
                                      <p:cBhvr>
                                        <p:cTn id="1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9DF92D8-1371-40FE-AB90-C65DFF928F5D}"/>
              </a:ext>
            </a:extLst>
          </p:cNvPr>
          <p:cNvSpPr>
            <a:spLocks noGrp="1"/>
          </p:cNvSpPr>
          <p:nvPr>
            <p:ph type="body" idx="1"/>
          </p:nvPr>
        </p:nvSpPr>
        <p:spPr>
          <a:xfrm>
            <a:off x="1299138" y="1814363"/>
            <a:ext cx="4245283" cy="828136"/>
          </a:xfrm>
        </p:spPr>
        <p:txBody>
          <a:bodyPr>
            <a:noAutofit/>
          </a:bodyPr>
          <a:lstStyle/>
          <a:p>
            <a:pPr lvl="0">
              <a:lnSpc>
                <a:spcPct val="120000"/>
              </a:lnSpc>
            </a:pPr>
            <a:r>
              <a:rPr lang="en-US" sz="2400" i="1" dirty="0"/>
              <a:t>What makes your thesis unique and relevant?</a:t>
            </a:r>
            <a:endParaRPr lang="en-PH" sz="2400" dirty="0"/>
          </a:p>
        </p:txBody>
      </p:sp>
      <p:sp>
        <p:nvSpPr>
          <p:cNvPr id="8" name="Text Placeholder 7">
            <a:extLst>
              <a:ext uri="{FF2B5EF4-FFF2-40B4-BE49-F238E27FC236}">
                <a16:creationId xmlns:a16="http://schemas.microsoft.com/office/drawing/2014/main" id="{E3AB4F18-AE38-4488-9473-A828459DA8A4}"/>
              </a:ext>
            </a:extLst>
          </p:cNvPr>
          <p:cNvSpPr>
            <a:spLocks noGrp="1"/>
          </p:cNvSpPr>
          <p:nvPr>
            <p:ph type="body" idx="18"/>
          </p:nvPr>
        </p:nvSpPr>
        <p:spPr>
          <a:xfrm>
            <a:off x="6315138" y="1923691"/>
            <a:ext cx="3328395" cy="573976"/>
          </a:xfrm>
        </p:spPr>
        <p:txBody>
          <a:bodyPr>
            <a:noAutofit/>
          </a:bodyPr>
          <a:lstStyle/>
          <a:p>
            <a:r>
              <a:rPr lang="en-US" sz="2400" dirty="0"/>
              <a:t>Problem Statement:</a:t>
            </a:r>
            <a:endParaRPr lang="en-PH" sz="2400" dirty="0"/>
          </a:p>
        </p:txBody>
      </p:sp>
      <p:sp>
        <p:nvSpPr>
          <p:cNvPr id="7" name="Text Placeholder 6">
            <a:extLst>
              <a:ext uri="{FF2B5EF4-FFF2-40B4-BE49-F238E27FC236}">
                <a16:creationId xmlns:a16="http://schemas.microsoft.com/office/drawing/2014/main" id="{B0CA970E-796E-4258-8457-D1CEF7B4B866}"/>
              </a:ext>
            </a:extLst>
          </p:cNvPr>
          <p:cNvSpPr>
            <a:spLocks noGrp="1"/>
          </p:cNvSpPr>
          <p:nvPr>
            <p:ph type="body" sz="quarter" idx="20"/>
          </p:nvPr>
        </p:nvSpPr>
        <p:spPr>
          <a:xfrm>
            <a:off x="1178796" y="2898989"/>
            <a:ext cx="4365625" cy="2898780"/>
          </a:xfrm>
        </p:spPr>
        <p:txBody>
          <a:bodyPr>
            <a:noAutofit/>
          </a:bodyPr>
          <a:lstStyle/>
          <a:p>
            <a:pPr marL="0" indent="0">
              <a:spcAft>
                <a:spcPts val="600"/>
              </a:spcAft>
              <a:buNone/>
            </a:pPr>
            <a:r>
              <a:rPr lang="en-US" sz="1800" dirty="0" smtClean="0"/>
              <a:t>	The </a:t>
            </a:r>
            <a:r>
              <a:rPr lang="en-US" sz="1800" dirty="0"/>
              <a:t>system stands out by addressing the specific challenges faced by HR departments in document tracking and organization. This also can send automated notifications and reminders to relevant stakeholders regarding the pending tasks, deadlines, or any updates related to tracked documents</a:t>
            </a:r>
            <a:r>
              <a:rPr lang="en-US" sz="1800" dirty="0" smtClean="0"/>
              <a:t>.</a:t>
            </a:r>
            <a:endParaRPr lang="en-PH" sz="1800" dirty="0"/>
          </a:p>
        </p:txBody>
      </p:sp>
      <p:sp>
        <p:nvSpPr>
          <p:cNvPr id="17" name="Text Placeholder 16">
            <a:extLst>
              <a:ext uri="{FF2B5EF4-FFF2-40B4-BE49-F238E27FC236}">
                <a16:creationId xmlns:a16="http://schemas.microsoft.com/office/drawing/2014/main" id="{663B63A5-075F-4429-8F7A-8E50D3497170}"/>
              </a:ext>
            </a:extLst>
          </p:cNvPr>
          <p:cNvSpPr>
            <a:spLocks noGrp="1"/>
          </p:cNvSpPr>
          <p:nvPr>
            <p:ph type="body" sz="quarter" idx="21"/>
          </p:nvPr>
        </p:nvSpPr>
        <p:spPr>
          <a:xfrm>
            <a:off x="6003608" y="2577255"/>
            <a:ext cx="4365625" cy="2333625"/>
          </a:xfrm>
        </p:spPr>
        <p:txBody>
          <a:bodyPr>
            <a:normAutofit/>
          </a:bodyPr>
          <a:lstStyle/>
          <a:p>
            <a:pPr lvl="0"/>
            <a:r>
              <a:rPr lang="en-US" sz="1800" dirty="0"/>
              <a:t>How can document retrieve efficiency be improved in the HRMO DMS</a:t>
            </a:r>
            <a:r>
              <a:rPr lang="en-US" sz="1800" dirty="0" smtClean="0"/>
              <a:t>?</a:t>
            </a:r>
            <a:endParaRPr lang="en-PH" sz="1800" dirty="0"/>
          </a:p>
          <a:p>
            <a:pPr lvl="0"/>
            <a:r>
              <a:rPr lang="en-US" sz="1800" dirty="0"/>
              <a:t>How can the system send notifications and reminders to other users</a:t>
            </a:r>
            <a:r>
              <a:rPr lang="en-US" sz="1800" dirty="0" smtClean="0"/>
              <a:t>?</a:t>
            </a:r>
            <a:endParaRPr lang="en-PH" sz="1800" dirty="0"/>
          </a:p>
          <a:p>
            <a:pPr lvl="0"/>
            <a:r>
              <a:rPr lang="en-US" sz="1800" dirty="0"/>
              <a:t>How can document tracking and revision control be automated in the HRMO DMS?</a:t>
            </a:r>
            <a:endParaRPr lang="en-PH" sz="1800" dirty="0"/>
          </a:p>
        </p:txBody>
      </p:sp>
    </p:spTree>
    <p:extLst>
      <p:ext uri="{BB962C8B-B14F-4D97-AF65-F5344CB8AC3E}">
        <p14:creationId xmlns:p14="http://schemas.microsoft.com/office/powerpoint/2010/main" val="3953500455"/>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down)">
                                      <p:cBhvr>
                                        <p:cTn id="11" dur="500"/>
                                        <p:tgtEl>
                                          <p:spTgt spid="7">
                                            <p:txEl>
                                              <p:pRg st="0" end="0"/>
                                            </p:tx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animEffect transition="in" filter="wipe(down)">
                                      <p:cBhvr>
                                        <p:cTn id="15" dur="500"/>
                                        <p:tgtEl>
                                          <p:spTgt spid="8">
                                            <p:txEl>
                                              <p:pRg st="0" end="0"/>
                                            </p:txEl>
                                          </p:spTgt>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17">
                                            <p:txEl>
                                              <p:pRg st="0" end="0"/>
                                            </p:txEl>
                                          </p:spTgt>
                                        </p:tgtEl>
                                        <p:attrNameLst>
                                          <p:attrName>style.visibility</p:attrName>
                                        </p:attrNameLst>
                                      </p:cBhvr>
                                      <p:to>
                                        <p:strVal val="visible"/>
                                      </p:to>
                                    </p:set>
                                    <p:animEffect transition="in" filter="wipe(down)">
                                      <p:cBhvr>
                                        <p:cTn id="19" dur="500"/>
                                        <p:tgtEl>
                                          <p:spTgt spid="17">
                                            <p:txEl>
                                              <p:pRg st="0" end="0"/>
                                            </p:txEl>
                                          </p:spTgt>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17">
                                            <p:txEl>
                                              <p:pRg st="1" end="1"/>
                                            </p:txEl>
                                          </p:spTgt>
                                        </p:tgtEl>
                                        <p:attrNameLst>
                                          <p:attrName>style.visibility</p:attrName>
                                        </p:attrNameLst>
                                      </p:cBhvr>
                                      <p:to>
                                        <p:strVal val="visible"/>
                                      </p:to>
                                    </p:set>
                                    <p:animEffect transition="in" filter="wipe(down)">
                                      <p:cBhvr>
                                        <p:cTn id="23" dur="500"/>
                                        <p:tgtEl>
                                          <p:spTgt spid="17">
                                            <p:txEl>
                                              <p:pRg st="1" end="1"/>
                                            </p:txEl>
                                          </p:spTgt>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17">
                                            <p:txEl>
                                              <p:pRg st="2" end="2"/>
                                            </p:txEl>
                                          </p:spTgt>
                                        </p:tgtEl>
                                        <p:attrNameLst>
                                          <p:attrName>style.visibility</p:attrName>
                                        </p:attrNameLst>
                                      </p:cBhvr>
                                      <p:to>
                                        <p:strVal val="visible"/>
                                      </p:to>
                                    </p:set>
                                    <p:animEffect transition="in" filter="wipe(down)">
                                      <p:cBhvr>
                                        <p:cTn id="27" dur="500"/>
                                        <p:tgtEl>
                                          <p:spTgt spid="1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build="p"/>
      <p:bldP spid="7" grpId="0" build="p"/>
      <p:bldP spid="17"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Objectives of the Project:</a:t>
            </a:r>
            <a:endParaRPr lang="en-PH" dirty="0"/>
          </a:p>
        </p:txBody>
      </p:sp>
      <p:sp>
        <p:nvSpPr>
          <p:cNvPr id="3" name="Text Placeholder 2"/>
          <p:cNvSpPr>
            <a:spLocks noGrp="1"/>
          </p:cNvSpPr>
          <p:nvPr>
            <p:ph type="body" idx="1"/>
          </p:nvPr>
        </p:nvSpPr>
        <p:spPr>
          <a:xfrm>
            <a:off x="795117" y="2627438"/>
            <a:ext cx="4183650" cy="365125"/>
          </a:xfrm>
        </p:spPr>
        <p:txBody>
          <a:bodyPr>
            <a:noAutofit/>
          </a:bodyPr>
          <a:lstStyle/>
          <a:p>
            <a:r>
              <a:rPr lang="en-US" sz="1800" dirty="0"/>
              <a:t>Specific Objectives:</a:t>
            </a:r>
            <a:endParaRPr lang="en-PH" sz="1800" dirty="0"/>
          </a:p>
          <a:p>
            <a:endParaRPr lang="en-PH" sz="1800" dirty="0"/>
          </a:p>
        </p:txBody>
      </p:sp>
      <p:sp>
        <p:nvSpPr>
          <p:cNvPr id="4" name="Footer Placeholder 3"/>
          <p:cNvSpPr>
            <a:spLocks noGrp="1"/>
          </p:cNvSpPr>
          <p:nvPr>
            <p:ph type="ftr" sz="quarter" idx="11"/>
          </p:nvPr>
        </p:nvSpPr>
        <p:spPr/>
        <p:txBody>
          <a:bodyPr/>
          <a:lstStyle/>
          <a:p>
            <a:r>
              <a:rPr lang="en-US" smtClean="0"/>
              <a:t>ADD A FOOTER</a:t>
            </a:r>
            <a:endParaRPr lang="ru-RU" dirty="0"/>
          </a:p>
        </p:txBody>
      </p:sp>
      <p:sp>
        <p:nvSpPr>
          <p:cNvPr id="6" name="Text Placeholder 5"/>
          <p:cNvSpPr>
            <a:spLocks noGrp="1"/>
          </p:cNvSpPr>
          <p:nvPr>
            <p:ph type="body" sz="quarter" idx="16"/>
          </p:nvPr>
        </p:nvSpPr>
        <p:spPr>
          <a:xfrm>
            <a:off x="795117" y="1856354"/>
            <a:ext cx="10515599" cy="647451"/>
          </a:xfrm>
        </p:spPr>
        <p:txBody>
          <a:bodyPr>
            <a:normAutofit fontScale="92500" lnSpcReduction="20000"/>
          </a:bodyPr>
          <a:lstStyle/>
          <a:p>
            <a:pPr algn="l"/>
            <a:r>
              <a:rPr lang="en-US" sz="1900" dirty="0">
                <a:solidFill>
                  <a:schemeClr val="accent3"/>
                </a:solidFill>
              </a:rPr>
              <a:t>General Objective</a:t>
            </a:r>
            <a:r>
              <a:rPr lang="en-US" sz="1900" dirty="0" smtClean="0">
                <a:solidFill>
                  <a:schemeClr val="accent3"/>
                </a:solidFill>
              </a:rPr>
              <a:t>:</a:t>
            </a:r>
            <a:r>
              <a:rPr lang="en-US" sz="1900" dirty="0"/>
              <a:t> </a:t>
            </a:r>
            <a:endParaRPr lang="en-PH" sz="1900" dirty="0"/>
          </a:p>
          <a:p>
            <a:pPr algn="l"/>
            <a:r>
              <a:rPr lang="en-US" dirty="0" smtClean="0"/>
              <a:t>To </a:t>
            </a:r>
            <a:r>
              <a:rPr lang="en-US" dirty="0"/>
              <a:t>develop HRMO Document Management System: Streamlining Document Tracking and Organization.</a:t>
            </a:r>
            <a:endParaRPr lang="en-PH" dirty="0"/>
          </a:p>
          <a:p>
            <a:pPr algn="l"/>
            <a:endParaRPr lang="en-US" dirty="0" smtClean="0"/>
          </a:p>
          <a:p>
            <a:pPr algn="l"/>
            <a:endParaRPr lang="en-US" dirty="0" smtClean="0"/>
          </a:p>
          <a:p>
            <a:pPr algn="l"/>
            <a:endParaRPr lang="en-PH" dirty="0"/>
          </a:p>
        </p:txBody>
      </p:sp>
      <p:sp>
        <p:nvSpPr>
          <p:cNvPr id="8" name="Text Placeholder 7"/>
          <p:cNvSpPr>
            <a:spLocks noGrp="1"/>
          </p:cNvSpPr>
          <p:nvPr>
            <p:ph type="body" sz="quarter" idx="20"/>
          </p:nvPr>
        </p:nvSpPr>
        <p:spPr>
          <a:xfrm>
            <a:off x="897148" y="3116197"/>
            <a:ext cx="10450302" cy="1878686"/>
          </a:xfrm>
        </p:spPr>
        <p:txBody>
          <a:bodyPr>
            <a:normAutofit/>
          </a:bodyPr>
          <a:lstStyle/>
          <a:p>
            <a:r>
              <a:rPr lang="en-US" sz="1700" b="1" dirty="0" smtClean="0"/>
              <a:t>To </a:t>
            </a:r>
            <a:r>
              <a:rPr lang="en-US" sz="1700" b="1" dirty="0"/>
              <a:t>develop a system that can significantly improve document retrieval efficiency, ensuring that users can quickly and accurately locate the required HR documents when needed.  </a:t>
            </a:r>
            <a:endParaRPr lang="en-PH" sz="1700" b="1" dirty="0"/>
          </a:p>
          <a:p>
            <a:r>
              <a:rPr lang="en-US" sz="1700" b="1" dirty="0" smtClean="0"/>
              <a:t>To </a:t>
            </a:r>
            <a:r>
              <a:rPr lang="en-US" sz="1700" b="1" dirty="0"/>
              <a:t>develop a system that can send a notification and reminders to other users.   </a:t>
            </a:r>
            <a:endParaRPr lang="en-PH" sz="1700" b="1" dirty="0"/>
          </a:p>
          <a:p>
            <a:r>
              <a:rPr lang="en-US" sz="1700" b="1" dirty="0" smtClean="0"/>
              <a:t>By </a:t>
            </a:r>
            <a:r>
              <a:rPr lang="en-US" sz="1700" b="1" dirty="0"/>
              <a:t>implementing automation features, the HRMO can significantly reduce manual effort, improve accuracy, and ensure that document tracking and revision control processes are streamlined and efficient. </a:t>
            </a:r>
            <a:endParaRPr lang="en-PH" sz="1700" b="1" dirty="0"/>
          </a:p>
          <a:p>
            <a:endParaRPr lang="en-PH" dirty="0"/>
          </a:p>
        </p:txBody>
      </p:sp>
    </p:spTree>
    <p:extLst>
      <p:ext uri="{BB962C8B-B14F-4D97-AF65-F5344CB8AC3E}">
        <p14:creationId xmlns:p14="http://schemas.microsoft.com/office/powerpoint/2010/main" val="3976633538"/>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fade">
                                      <p:cBhvr>
                                        <p:cTn id="13" dur="1000"/>
                                        <p:tgtEl>
                                          <p:spTgt spid="6">
                                            <p:txEl>
                                              <p:pRg st="0" end="0"/>
                                            </p:txEl>
                                          </p:spTgt>
                                        </p:tgtEl>
                                      </p:cBhvr>
                                    </p:animEffect>
                                    <p:anim calcmode="lin" valueType="num">
                                      <p:cBhvr>
                                        <p:cTn id="14"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6">
                                            <p:txEl>
                                              <p:pRg st="1" end="1"/>
                                            </p:txEl>
                                          </p:spTgt>
                                        </p:tgtEl>
                                        <p:attrNameLst>
                                          <p:attrName>style.visibility</p:attrName>
                                        </p:attrNameLst>
                                      </p:cBhvr>
                                      <p:to>
                                        <p:strVal val="visible"/>
                                      </p:to>
                                    </p:set>
                                    <p:animEffect transition="in" filter="fade">
                                      <p:cBhvr>
                                        <p:cTn id="19" dur="1000"/>
                                        <p:tgtEl>
                                          <p:spTgt spid="6">
                                            <p:txEl>
                                              <p:pRg st="1" end="1"/>
                                            </p:txEl>
                                          </p:spTgt>
                                        </p:tgtEl>
                                      </p:cBhvr>
                                    </p:animEffect>
                                    <p:anim calcmode="lin" valueType="num">
                                      <p:cBhvr>
                                        <p:cTn id="20"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22" presetClass="entr" presetSubtype="4" fill="hold" nodeType="after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Effect transition="in" filter="wipe(down)">
                                      <p:cBhvr>
                                        <p:cTn id="25" dur="500"/>
                                        <p:tgtEl>
                                          <p:spTgt spid="3">
                                            <p:txEl>
                                              <p:pRg st="0" end="0"/>
                                            </p:txEl>
                                          </p:spTgt>
                                        </p:tgtEl>
                                      </p:cBhvr>
                                    </p:animEffect>
                                  </p:childTnLst>
                                </p:cTn>
                              </p:par>
                            </p:childTnLst>
                          </p:cTn>
                        </p:par>
                        <p:par>
                          <p:cTn id="26" fill="hold">
                            <p:stCondLst>
                              <p:cond delay="3500"/>
                            </p:stCondLst>
                            <p:childTnLst>
                              <p:par>
                                <p:cTn id="27" presetID="22" presetClass="entr" presetSubtype="4" fill="hold" grpId="0" nodeType="afterEffect">
                                  <p:stCondLst>
                                    <p:cond delay="0"/>
                                  </p:stCondLst>
                                  <p:childTnLst>
                                    <p:set>
                                      <p:cBhvr>
                                        <p:cTn id="28" dur="1" fill="hold">
                                          <p:stCondLst>
                                            <p:cond delay="0"/>
                                          </p:stCondLst>
                                        </p:cTn>
                                        <p:tgtEl>
                                          <p:spTgt spid="8">
                                            <p:txEl>
                                              <p:pRg st="0" end="0"/>
                                            </p:txEl>
                                          </p:spTgt>
                                        </p:tgtEl>
                                        <p:attrNameLst>
                                          <p:attrName>style.visibility</p:attrName>
                                        </p:attrNameLst>
                                      </p:cBhvr>
                                      <p:to>
                                        <p:strVal val="visible"/>
                                      </p:to>
                                    </p:set>
                                    <p:animEffect transition="in" filter="wipe(down)">
                                      <p:cBhvr>
                                        <p:cTn id="29" dur="500"/>
                                        <p:tgtEl>
                                          <p:spTgt spid="8">
                                            <p:txEl>
                                              <p:pRg st="0" end="0"/>
                                            </p:txEl>
                                          </p:spTgt>
                                        </p:tgtEl>
                                      </p:cBhvr>
                                    </p:animEffect>
                                  </p:childTnLst>
                                </p:cTn>
                              </p:par>
                            </p:childTnLst>
                          </p:cTn>
                        </p:par>
                        <p:par>
                          <p:cTn id="30" fill="hold">
                            <p:stCondLst>
                              <p:cond delay="4000"/>
                            </p:stCondLst>
                            <p:childTnLst>
                              <p:par>
                                <p:cTn id="31" presetID="22" presetClass="entr" presetSubtype="4" fill="hold" grpId="0" nodeType="afterEffect">
                                  <p:stCondLst>
                                    <p:cond delay="0"/>
                                  </p:stCondLst>
                                  <p:childTnLst>
                                    <p:set>
                                      <p:cBhvr>
                                        <p:cTn id="32" dur="1" fill="hold">
                                          <p:stCondLst>
                                            <p:cond delay="0"/>
                                          </p:stCondLst>
                                        </p:cTn>
                                        <p:tgtEl>
                                          <p:spTgt spid="8">
                                            <p:txEl>
                                              <p:pRg st="1" end="1"/>
                                            </p:txEl>
                                          </p:spTgt>
                                        </p:tgtEl>
                                        <p:attrNameLst>
                                          <p:attrName>style.visibility</p:attrName>
                                        </p:attrNameLst>
                                      </p:cBhvr>
                                      <p:to>
                                        <p:strVal val="visible"/>
                                      </p:to>
                                    </p:set>
                                    <p:animEffect transition="in" filter="wipe(down)">
                                      <p:cBhvr>
                                        <p:cTn id="33" dur="500"/>
                                        <p:tgtEl>
                                          <p:spTgt spid="8">
                                            <p:txEl>
                                              <p:pRg st="1" end="1"/>
                                            </p:txEl>
                                          </p:spTgt>
                                        </p:tgtEl>
                                      </p:cBhvr>
                                    </p:animEffect>
                                  </p:childTnLst>
                                </p:cTn>
                              </p:par>
                            </p:childTnLst>
                          </p:cTn>
                        </p:par>
                        <p:par>
                          <p:cTn id="34" fill="hold">
                            <p:stCondLst>
                              <p:cond delay="4500"/>
                            </p:stCondLst>
                            <p:childTnLst>
                              <p:par>
                                <p:cTn id="35" presetID="22" presetClass="entr" presetSubtype="4" fill="hold" grpId="0" nodeType="afterEffect">
                                  <p:stCondLst>
                                    <p:cond delay="0"/>
                                  </p:stCondLst>
                                  <p:childTnLst>
                                    <p:set>
                                      <p:cBhvr>
                                        <p:cTn id="36" dur="1" fill="hold">
                                          <p:stCondLst>
                                            <p:cond delay="0"/>
                                          </p:stCondLst>
                                        </p:cTn>
                                        <p:tgtEl>
                                          <p:spTgt spid="8">
                                            <p:txEl>
                                              <p:pRg st="2" end="2"/>
                                            </p:txEl>
                                          </p:spTgt>
                                        </p:tgtEl>
                                        <p:attrNameLst>
                                          <p:attrName>style.visibility</p:attrName>
                                        </p:attrNameLst>
                                      </p:cBhvr>
                                      <p:to>
                                        <p:strVal val="visible"/>
                                      </p:to>
                                    </p:set>
                                    <p:animEffect transition="in" filter="wipe(down)">
                                      <p:cBhvr>
                                        <p:cTn id="37"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Functional Specifications</a:t>
            </a:r>
            <a:endParaRPr lang="en-PH" dirty="0"/>
          </a:p>
        </p:txBody>
      </p:sp>
      <p:sp>
        <p:nvSpPr>
          <p:cNvPr id="3" name="Text Placeholder 2"/>
          <p:cNvSpPr>
            <a:spLocks noGrp="1"/>
          </p:cNvSpPr>
          <p:nvPr>
            <p:ph type="body" idx="1"/>
          </p:nvPr>
        </p:nvSpPr>
        <p:spPr>
          <a:xfrm>
            <a:off x="2261369" y="1908948"/>
            <a:ext cx="2526292" cy="365125"/>
          </a:xfrm>
        </p:spPr>
        <p:txBody>
          <a:bodyPr>
            <a:normAutofit fontScale="85000" lnSpcReduction="20000"/>
          </a:bodyPr>
          <a:lstStyle/>
          <a:p>
            <a:r>
              <a:rPr lang="en-PH" dirty="0" smtClean="0"/>
              <a:t>FUNCTIONALITY</a:t>
            </a:r>
            <a:endParaRPr lang="en-PH" dirty="0"/>
          </a:p>
        </p:txBody>
      </p:sp>
      <p:sp>
        <p:nvSpPr>
          <p:cNvPr id="4" name="Footer Placeholder 3"/>
          <p:cNvSpPr>
            <a:spLocks noGrp="1"/>
          </p:cNvSpPr>
          <p:nvPr>
            <p:ph type="ftr" sz="quarter" idx="11"/>
          </p:nvPr>
        </p:nvSpPr>
        <p:spPr/>
        <p:txBody>
          <a:bodyPr/>
          <a:lstStyle/>
          <a:p>
            <a:r>
              <a:rPr lang="en-US" smtClean="0"/>
              <a:t>ADD A FOOTER</a:t>
            </a:r>
            <a:endParaRPr lang="ru-RU" dirty="0"/>
          </a:p>
        </p:txBody>
      </p:sp>
      <p:sp>
        <p:nvSpPr>
          <p:cNvPr id="7" name="Text Placeholder 6"/>
          <p:cNvSpPr>
            <a:spLocks noGrp="1"/>
          </p:cNvSpPr>
          <p:nvPr>
            <p:ph type="body" idx="18"/>
          </p:nvPr>
        </p:nvSpPr>
        <p:spPr>
          <a:xfrm>
            <a:off x="6798217" y="1870815"/>
            <a:ext cx="2397541" cy="365125"/>
          </a:xfrm>
        </p:spPr>
        <p:txBody>
          <a:bodyPr>
            <a:normAutofit fontScale="85000" lnSpcReduction="20000"/>
          </a:bodyPr>
          <a:lstStyle/>
          <a:p>
            <a:r>
              <a:rPr lang="en-PH" dirty="0" smtClean="0"/>
              <a:t>DESCRIPTION</a:t>
            </a:r>
            <a:endParaRPr lang="en-PH" dirty="0"/>
          </a:p>
        </p:txBody>
      </p:sp>
      <p:sp>
        <p:nvSpPr>
          <p:cNvPr id="8" name="Text Placeholder 7"/>
          <p:cNvSpPr>
            <a:spLocks noGrp="1"/>
          </p:cNvSpPr>
          <p:nvPr>
            <p:ph type="body" sz="quarter" idx="20"/>
          </p:nvPr>
        </p:nvSpPr>
        <p:spPr>
          <a:xfrm>
            <a:off x="1607327" y="2312206"/>
            <a:ext cx="3319763" cy="3409298"/>
          </a:xfrm>
        </p:spPr>
        <p:txBody>
          <a:bodyPr>
            <a:normAutofit lnSpcReduction="10000"/>
          </a:bodyPr>
          <a:lstStyle/>
          <a:p>
            <a:pPr>
              <a:lnSpc>
                <a:spcPct val="220000"/>
              </a:lnSpc>
            </a:pPr>
            <a:r>
              <a:rPr lang="en-US" sz="1800" dirty="0"/>
              <a:t> Document </a:t>
            </a:r>
            <a:r>
              <a:rPr lang="en-US" sz="1800" dirty="0" smtClean="0"/>
              <a:t>Tracking</a:t>
            </a:r>
          </a:p>
          <a:p>
            <a:pPr>
              <a:lnSpc>
                <a:spcPct val="220000"/>
              </a:lnSpc>
            </a:pPr>
            <a:endParaRPr lang="en-PH" sz="1800" dirty="0"/>
          </a:p>
          <a:p>
            <a:pPr>
              <a:lnSpc>
                <a:spcPct val="220000"/>
              </a:lnSpc>
            </a:pPr>
            <a:r>
              <a:rPr lang="en-US" sz="1800" dirty="0"/>
              <a:t>Document </a:t>
            </a:r>
            <a:r>
              <a:rPr lang="en-US" sz="1800" dirty="0" smtClean="0"/>
              <a:t>Organization</a:t>
            </a:r>
          </a:p>
          <a:p>
            <a:pPr>
              <a:lnSpc>
                <a:spcPct val="220000"/>
              </a:lnSpc>
            </a:pPr>
            <a:endParaRPr lang="en-PH" sz="1800" dirty="0"/>
          </a:p>
          <a:p>
            <a:pPr>
              <a:lnSpc>
                <a:spcPct val="220000"/>
              </a:lnSpc>
            </a:pPr>
            <a:r>
              <a:rPr lang="en-US" sz="1800" dirty="0"/>
              <a:t>Notifications and Reminders</a:t>
            </a:r>
            <a:endParaRPr lang="en-PH" sz="1800" dirty="0"/>
          </a:p>
        </p:txBody>
      </p:sp>
      <p:sp>
        <p:nvSpPr>
          <p:cNvPr id="9" name="Text Placeholder 8"/>
          <p:cNvSpPr>
            <a:spLocks noGrp="1"/>
          </p:cNvSpPr>
          <p:nvPr>
            <p:ph type="body" sz="quarter" idx="21"/>
          </p:nvPr>
        </p:nvSpPr>
        <p:spPr>
          <a:xfrm>
            <a:off x="5372196" y="2312206"/>
            <a:ext cx="5569202" cy="3652890"/>
          </a:xfrm>
        </p:spPr>
        <p:txBody>
          <a:bodyPr>
            <a:noAutofit/>
          </a:bodyPr>
          <a:lstStyle/>
          <a:p>
            <a:pPr>
              <a:lnSpc>
                <a:spcPct val="150000"/>
              </a:lnSpc>
            </a:pPr>
            <a:r>
              <a:rPr lang="en-US" sz="1700" dirty="0"/>
              <a:t>The system allows HRMO personnel to track the status and progress of various documents within the organization</a:t>
            </a:r>
            <a:r>
              <a:rPr lang="en-US" sz="1700" dirty="0" smtClean="0"/>
              <a:t>.  </a:t>
            </a:r>
            <a:endParaRPr lang="en-PH" sz="1700" dirty="0"/>
          </a:p>
          <a:p>
            <a:pPr>
              <a:lnSpc>
                <a:spcPct val="150000"/>
              </a:lnSpc>
            </a:pPr>
            <a:r>
              <a:rPr lang="en-US" sz="1700" dirty="0"/>
              <a:t>The system provides a centralized repository for storing and organizing HRMO documents</a:t>
            </a:r>
            <a:r>
              <a:rPr lang="en-US" sz="1700" dirty="0" smtClean="0"/>
              <a:t>.</a:t>
            </a:r>
          </a:p>
          <a:p>
            <a:pPr>
              <a:lnSpc>
                <a:spcPct val="150000"/>
              </a:lnSpc>
            </a:pPr>
            <a:r>
              <a:rPr lang="en-US" sz="1700" dirty="0"/>
              <a:t>The system can send automated notifications and reminders to relevant stakeholders regarding the pending tasks, deadlines, or any updates related to tracked documents.</a:t>
            </a:r>
          </a:p>
          <a:p>
            <a:pPr>
              <a:lnSpc>
                <a:spcPct val="150000"/>
              </a:lnSpc>
            </a:pPr>
            <a:endParaRPr lang="en-PH" sz="1700" dirty="0"/>
          </a:p>
        </p:txBody>
      </p:sp>
    </p:spTree>
    <p:extLst>
      <p:ext uri="{BB962C8B-B14F-4D97-AF65-F5344CB8AC3E}">
        <p14:creationId xmlns:p14="http://schemas.microsoft.com/office/powerpoint/2010/main" val="418290405"/>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42" presetClass="entr" presetSubtype="0" fill="hold" grpId="0" nodeType="after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fade">
                                      <p:cBhvr>
                                        <p:cTn id="17" dur="1000"/>
                                        <p:tgtEl>
                                          <p:spTgt spid="8">
                                            <p:txEl>
                                              <p:pRg st="0" end="0"/>
                                            </p:txEl>
                                          </p:spTgt>
                                        </p:tgtEl>
                                      </p:cBhvr>
                                    </p:animEffect>
                                    <p:anim calcmode="lin" valueType="num">
                                      <p:cBhvr>
                                        <p:cTn id="18"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42" presetClass="entr" presetSubtype="0" fill="hold" grpId="0" nodeType="afterEffect">
                                  <p:stCondLst>
                                    <p:cond delay="0"/>
                                  </p:stCondLst>
                                  <p:childTnLst>
                                    <p:set>
                                      <p:cBhvr>
                                        <p:cTn id="22" dur="1" fill="hold">
                                          <p:stCondLst>
                                            <p:cond delay="0"/>
                                          </p:stCondLst>
                                        </p:cTn>
                                        <p:tgtEl>
                                          <p:spTgt spid="8">
                                            <p:txEl>
                                              <p:pRg st="2" end="2"/>
                                            </p:txEl>
                                          </p:spTgt>
                                        </p:tgtEl>
                                        <p:attrNameLst>
                                          <p:attrName>style.visibility</p:attrName>
                                        </p:attrNameLst>
                                      </p:cBhvr>
                                      <p:to>
                                        <p:strVal val="visible"/>
                                      </p:to>
                                    </p:set>
                                    <p:animEffect transition="in" filter="fade">
                                      <p:cBhvr>
                                        <p:cTn id="23" dur="1000"/>
                                        <p:tgtEl>
                                          <p:spTgt spid="8">
                                            <p:txEl>
                                              <p:pRg st="2" end="2"/>
                                            </p:txEl>
                                          </p:spTgt>
                                        </p:tgtEl>
                                      </p:cBhvr>
                                    </p:animEffect>
                                    <p:anim calcmode="lin" valueType="num">
                                      <p:cBhvr>
                                        <p:cTn id="24"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25" dur="10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par>
                          <p:cTn id="26" fill="hold">
                            <p:stCondLst>
                              <p:cond delay="3500"/>
                            </p:stCondLst>
                            <p:childTnLst>
                              <p:par>
                                <p:cTn id="27" presetID="42" presetClass="entr" presetSubtype="0" fill="hold" grpId="0" nodeType="afterEffect">
                                  <p:stCondLst>
                                    <p:cond delay="0"/>
                                  </p:stCondLst>
                                  <p:childTnLst>
                                    <p:set>
                                      <p:cBhvr>
                                        <p:cTn id="28" dur="1" fill="hold">
                                          <p:stCondLst>
                                            <p:cond delay="0"/>
                                          </p:stCondLst>
                                        </p:cTn>
                                        <p:tgtEl>
                                          <p:spTgt spid="8">
                                            <p:txEl>
                                              <p:pRg st="4" end="4"/>
                                            </p:txEl>
                                          </p:spTgt>
                                        </p:tgtEl>
                                        <p:attrNameLst>
                                          <p:attrName>style.visibility</p:attrName>
                                        </p:attrNameLst>
                                      </p:cBhvr>
                                      <p:to>
                                        <p:strVal val="visible"/>
                                      </p:to>
                                    </p:set>
                                    <p:animEffect transition="in" filter="fade">
                                      <p:cBhvr>
                                        <p:cTn id="29" dur="1000"/>
                                        <p:tgtEl>
                                          <p:spTgt spid="8">
                                            <p:txEl>
                                              <p:pRg st="4" end="4"/>
                                            </p:txEl>
                                          </p:spTgt>
                                        </p:tgtEl>
                                      </p:cBhvr>
                                    </p:animEffect>
                                    <p:anim calcmode="lin" valueType="num">
                                      <p:cBhvr>
                                        <p:cTn id="30" dur="1000" fill="hold"/>
                                        <p:tgtEl>
                                          <p:spTgt spid="8">
                                            <p:txEl>
                                              <p:pRg st="4" end="4"/>
                                            </p:txEl>
                                          </p:spTgt>
                                        </p:tgtEl>
                                        <p:attrNameLst>
                                          <p:attrName>ppt_x</p:attrName>
                                        </p:attrNameLst>
                                      </p:cBhvr>
                                      <p:tavLst>
                                        <p:tav tm="0">
                                          <p:val>
                                            <p:strVal val="#ppt_x"/>
                                          </p:val>
                                        </p:tav>
                                        <p:tav tm="100000">
                                          <p:val>
                                            <p:strVal val="#ppt_x"/>
                                          </p:val>
                                        </p:tav>
                                      </p:tavLst>
                                    </p:anim>
                                    <p:anim calcmode="lin" valueType="num">
                                      <p:cBhvr>
                                        <p:cTn id="31" dur="1000" fill="hold"/>
                                        <p:tgtEl>
                                          <p:spTgt spid="8">
                                            <p:txEl>
                                              <p:pRg st="4" end="4"/>
                                            </p:txEl>
                                          </p:spTgt>
                                        </p:tgtEl>
                                        <p:attrNameLst>
                                          <p:attrName>ppt_y</p:attrName>
                                        </p:attrNameLst>
                                      </p:cBhvr>
                                      <p:tavLst>
                                        <p:tav tm="0">
                                          <p:val>
                                            <p:strVal val="#ppt_y+.1"/>
                                          </p:val>
                                        </p:tav>
                                        <p:tav tm="100000">
                                          <p:val>
                                            <p:strVal val="#ppt_y"/>
                                          </p:val>
                                        </p:tav>
                                      </p:tavLst>
                                    </p:anim>
                                  </p:childTnLst>
                                </p:cTn>
                              </p:par>
                            </p:childTnLst>
                          </p:cTn>
                        </p:par>
                        <p:par>
                          <p:cTn id="32" fill="hold">
                            <p:stCondLst>
                              <p:cond delay="4500"/>
                            </p:stCondLst>
                            <p:childTnLst>
                              <p:par>
                                <p:cTn id="33" presetID="10" presetClass="entr" presetSubtype="0" fill="hold" grpId="0" nodeType="afterEffect">
                                  <p:stCondLst>
                                    <p:cond delay="0"/>
                                  </p:stCondLst>
                                  <p:childTnLst>
                                    <p:set>
                                      <p:cBhvr>
                                        <p:cTn id="34" dur="1" fill="hold">
                                          <p:stCondLst>
                                            <p:cond delay="0"/>
                                          </p:stCondLst>
                                        </p:cTn>
                                        <p:tgtEl>
                                          <p:spTgt spid="7">
                                            <p:txEl>
                                              <p:pRg st="0" end="0"/>
                                            </p:txEl>
                                          </p:spTgt>
                                        </p:tgtEl>
                                        <p:attrNameLst>
                                          <p:attrName>style.visibility</p:attrName>
                                        </p:attrNameLst>
                                      </p:cBhvr>
                                      <p:to>
                                        <p:strVal val="visible"/>
                                      </p:to>
                                    </p:set>
                                    <p:animEffect transition="in" filter="fade">
                                      <p:cBhvr>
                                        <p:cTn id="35" dur="500"/>
                                        <p:tgtEl>
                                          <p:spTgt spid="7">
                                            <p:txEl>
                                              <p:pRg st="0" end="0"/>
                                            </p:txEl>
                                          </p:spTgt>
                                        </p:tgtEl>
                                      </p:cBhvr>
                                    </p:animEffect>
                                  </p:childTnLst>
                                </p:cTn>
                              </p:par>
                            </p:childTnLst>
                          </p:cTn>
                        </p:par>
                        <p:par>
                          <p:cTn id="36" fill="hold">
                            <p:stCondLst>
                              <p:cond delay="5000"/>
                            </p:stCondLst>
                            <p:childTnLst>
                              <p:par>
                                <p:cTn id="37" presetID="10" presetClass="entr" presetSubtype="0" fill="hold" grpId="0" nodeType="afterEffect">
                                  <p:stCondLst>
                                    <p:cond delay="0"/>
                                  </p:stCondLst>
                                  <p:childTnLst>
                                    <p:set>
                                      <p:cBhvr>
                                        <p:cTn id="38" dur="1" fill="hold">
                                          <p:stCondLst>
                                            <p:cond delay="0"/>
                                          </p:stCondLst>
                                        </p:cTn>
                                        <p:tgtEl>
                                          <p:spTgt spid="9">
                                            <p:txEl>
                                              <p:pRg st="0" end="0"/>
                                            </p:txEl>
                                          </p:spTgt>
                                        </p:tgtEl>
                                        <p:attrNameLst>
                                          <p:attrName>style.visibility</p:attrName>
                                        </p:attrNameLst>
                                      </p:cBhvr>
                                      <p:to>
                                        <p:strVal val="visible"/>
                                      </p:to>
                                    </p:set>
                                    <p:animEffect transition="in" filter="fade">
                                      <p:cBhvr>
                                        <p:cTn id="39" dur="500"/>
                                        <p:tgtEl>
                                          <p:spTgt spid="9">
                                            <p:txEl>
                                              <p:pRg st="0" end="0"/>
                                            </p:txEl>
                                          </p:spTgt>
                                        </p:tgtEl>
                                      </p:cBhvr>
                                    </p:animEffect>
                                  </p:childTnLst>
                                </p:cTn>
                              </p:par>
                            </p:childTnLst>
                          </p:cTn>
                        </p:par>
                        <p:par>
                          <p:cTn id="40" fill="hold">
                            <p:stCondLst>
                              <p:cond delay="5500"/>
                            </p:stCondLst>
                            <p:childTnLst>
                              <p:par>
                                <p:cTn id="41" presetID="10" presetClass="entr" presetSubtype="0" fill="hold" grpId="0" nodeType="afterEffect">
                                  <p:stCondLst>
                                    <p:cond delay="0"/>
                                  </p:stCondLst>
                                  <p:childTnLst>
                                    <p:set>
                                      <p:cBhvr>
                                        <p:cTn id="42" dur="1" fill="hold">
                                          <p:stCondLst>
                                            <p:cond delay="0"/>
                                          </p:stCondLst>
                                        </p:cTn>
                                        <p:tgtEl>
                                          <p:spTgt spid="9">
                                            <p:txEl>
                                              <p:pRg st="1" end="1"/>
                                            </p:txEl>
                                          </p:spTgt>
                                        </p:tgtEl>
                                        <p:attrNameLst>
                                          <p:attrName>style.visibility</p:attrName>
                                        </p:attrNameLst>
                                      </p:cBhvr>
                                      <p:to>
                                        <p:strVal val="visible"/>
                                      </p:to>
                                    </p:set>
                                    <p:animEffect transition="in" filter="fade">
                                      <p:cBhvr>
                                        <p:cTn id="43" dur="500"/>
                                        <p:tgtEl>
                                          <p:spTgt spid="9">
                                            <p:txEl>
                                              <p:pRg st="1" end="1"/>
                                            </p:txEl>
                                          </p:spTgt>
                                        </p:tgtEl>
                                      </p:cBhvr>
                                    </p:animEffect>
                                  </p:childTnLst>
                                </p:cTn>
                              </p:par>
                            </p:childTnLst>
                          </p:cTn>
                        </p:par>
                        <p:par>
                          <p:cTn id="44" fill="hold">
                            <p:stCondLst>
                              <p:cond delay="6000"/>
                            </p:stCondLst>
                            <p:childTnLst>
                              <p:par>
                                <p:cTn id="45" presetID="10" presetClass="entr" presetSubtype="0" fill="hold" grpId="0" nodeType="afterEffect">
                                  <p:stCondLst>
                                    <p:cond delay="0"/>
                                  </p:stCondLst>
                                  <p:childTnLst>
                                    <p:set>
                                      <p:cBhvr>
                                        <p:cTn id="46" dur="1" fill="hold">
                                          <p:stCondLst>
                                            <p:cond delay="0"/>
                                          </p:stCondLst>
                                        </p:cTn>
                                        <p:tgtEl>
                                          <p:spTgt spid="9">
                                            <p:txEl>
                                              <p:pRg st="2" end="2"/>
                                            </p:txEl>
                                          </p:spTgt>
                                        </p:tgtEl>
                                        <p:attrNameLst>
                                          <p:attrName>style.visibility</p:attrName>
                                        </p:attrNameLst>
                                      </p:cBhvr>
                                      <p:to>
                                        <p:strVal val="visible"/>
                                      </p:to>
                                    </p:set>
                                    <p:animEffect transition="in" filter="fade">
                                      <p:cBhvr>
                                        <p:cTn id="47" dur="500"/>
                                        <p:tgtEl>
                                          <p:spTgt spid="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7" grpId="0" build="p"/>
      <p:bldP spid="8" grpId="0" build="p"/>
      <p:bldP spid="9"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PH" dirty="0"/>
              <a:t/>
            </a:r>
            <a:br>
              <a:rPr lang="en-PH" dirty="0"/>
            </a:br>
            <a:r>
              <a:rPr lang="en-US" dirty="0"/>
              <a:t> </a:t>
            </a:r>
            <a:r>
              <a:rPr lang="en-PH" dirty="0"/>
              <a:t/>
            </a:r>
            <a:br>
              <a:rPr lang="en-PH" dirty="0"/>
            </a:br>
            <a:r>
              <a:rPr lang="en-US" dirty="0"/>
              <a:t> </a:t>
            </a:r>
            <a:r>
              <a:rPr lang="en-PH" dirty="0"/>
              <a:t/>
            </a:r>
            <a:br>
              <a:rPr lang="en-PH" dirty="0"/>
            </a:br>
            <a:r>
              <a:rPr lang="en-US" b="1" dirty="0"/>
              <a:t>Project Design/Development Plan</a:t>
            </a:r>
            <a:endParaRPr lang="en-PH" dirty="0"/>
          </a:p>
        </p:txBody>
      </p:sp>
      <p:sp>
        <p:nvSpPr>
          <p:cNvPr id="6" name="Text Placeholder 5"/>
          <p:cNvSpPr>
            <a:spLocks noGrp="1"/>
          </p:cNvSpPr>
          <p:nvPr>
            <p:ph type="body" sz="quarter" idx="16"/>
          </p:nvPr>
        </p:nvSpPr>
        <p:spPr/>
        <p:style>
          <a:lnRef idx="3">
            <a:schemeClr val="lt1"/>
          </a:lnRef>
          <a:fillRef idx="1">
            <a:schemeClr val="accent4"/>
          </a:fillRef>
          <a:effectRef idx="1">
            <a:schemeClr val="accent4"/>
          </a:effectRef>
          <a:fontRef idx="minor">
            <a:schemeClr val="lt1"/>
          </a:fontRef>
        </p:style>
        <p:txBody>
          <a:bodyPr>
            <a:noAutofit/>
          </a:bodyPr>
          <a:lstStyle/>
          <a:p>
            <a:pPr>
              <a:spcBef>
                <a:spcPts val="240"/>
              </a:spcBef>
            </a:pPr>
            <a:r>
              <a:rPr lang="en-US" sz="1600" dirty="0">
                <a:solidFill>
                  <a:schemeClr val="bg1"/>
                </a:solidFill>
              </a:rPr>
              <a:t>Program Specification</a:t>
            </a:r>
            <a:endParaRPr lang="en-PH" sz="1600" dirty="0">
              <a:solidFill>
                <a:schemeClr val="bg1"/>
              </a:solidFill>
            </a:endParaRPr>
          </a:p>
          <a:p>
            <a:pPr>
              <a:spcBef>
                <a:spcPts val="240"/>
              </a:spcBef>
            </a:pPr>
            <a:r>
              <a:rPr lang="en-US" sz="1600" i="1" dirty="0"/>
              <a:t>HTML, CSS, PHP</a:t>
            </a:r>
            <a:endParaRPr lang="en-PH" sz="1600" dirty="0"/>
          </a:p>
          <a:p>
            <a:pPr>
              <a:spcBef>
                <a:spcPts val="240"/>
              </a:spcBef>
            </a:pPr>
            <a:r>
              <a:rPr lang="en-US" sz="1600" dirty="0"/>
              <a:t> </a:t>
            </a:r>
            <a:endParaRPr lang="en-PH" sz="1600" dirty="0"/>
          </a:p>
        </p:txBody>
      </p:sp>
      <p:sp>
        <p:nvSpPr>
          <p:cNvPr id="10" name="Text Placeholder 5"/>
          <p:cNvSpPr>
            <a:spLocks noGrp="1"/>
          </p:cNvSpPr>
          <p:nvPr>
            <p:ph type="body" sz="quarter" idx="16"/>
          </p:nvPr>
        </p:nvSpPr>
        <p:spPr>
          <a:xfrm>
            <a:off x="830066" y="3690847"/>
            <a:ext cx="10515599" cy="2151153"/>
          </a:xfrm>
        </p:spPr>
        <p:style>
          <a:lnRef idx="3">
            <a:schemeClr val="lt1"/>
          </a:lnRef>
          <a:fillRef idx="1">
            <a:schemeClr val="accent3"/>
          </a:fillRef>
          <a:effectRef idx="1">
            <a:schemeClr val="accent3"/>
          </a:effectRef>
          <a:fontRef idx="minor">
            <a:schemeClr val="lt1"/>
          </a:fontRef>
        </p:style>
        <p:txBody>
          <a:bodyPr>
            <a:noAutofit/>
          </a:bodyPr>
          <a:lstStyle/>
          <a:p>
            <a:pPr>
              <a:lnSpc>
                <a:spcPct val="120000"/>
              </a:lnSpc>
              <a:spcBef>
                <a:spcPts val="0"/>
              </a:spcBef>
            </a:pPr>
            <a:r>
              <a:rPr lang="en-US" sz="1600" dirty="0" smtClean="0">
                <a:solidFill>
                  <a:schemeClr val="bg1"/>
                </a:solidFill>
              </a:rPr>
              <a:t>Hardware Specification </a:t>
            </a:r>
            <a:endParaRPr lang="en-PH" sz="1600" dirty="0" smtClean="0">
              <a:solidFill>
                <a:schemeClr val="bg1"/>
              </a:solidFill>
            </a:endParaRPr>
          </a:p>
          <a:p>
            <a:pPr>
              <a:lnSpc>
                <a:spcPct val="120000"/>
              </a:lnSpc>
              <a:spcBef>
                <a:spcPts val="0"/>
              </a:spcBef>
            </a:pPr>
            <a:r>
              <a:rPr lang="en-US" sz="1600" i="1" dirty="0" smtClean="0"/>
              <a:t>Laptop Computers </a:t>
            </a:r>
            <a:endParaRPr lang="en-PH" sz="1600" dirty="0" smtClean="0"/>
          </a:p>
          <a:p>
            <a:pPr>
              <a:lnSpc>
                <a:spcPct val="120000"/>
              </a:lnSpc>
              <a:spcBef>
                <a:spcPts val="0"/>
              </a:spcBef>
            </a:pPr>
            <a:r>
              <a:rPr lang="en-US" sz="1600" i="1" dirty="0" smtClean="0"/>
              <a:t>Device name: DESKTOP-RKV3LND</a:t>
            </a:r>
            <a:endParaRPr lang="en-PH" sz="1600" dirty="0" smtClean="0"/>
          </a:p>
          <a:p>
            <a:pPr>
              <a:lnSpc>
                <a:spcPct val="120000"/>
              </a:lnSpc>
              <a:spcBef>
                <a:spcPts val="0"/>
              </a:spcBef>
            </a:pPr>
            <a:r>
              <a:rPr lang="en-US" sz="1600" i="1" dirty="0" smtClean="0"/>
              <a:t>Processor: INTEL ® CORE ™ i5-4300U CPU @ 1.90 GHz</a:t>
            </a:r>
            <a:endParaRPr lang="en-PH" sz="1600" dirty="0" smtClean="0"/>
          </a:p>
          <a:p>
            <a:pPr>
              <a:lnSpc>
                <a:spcPct val="120000"/>
              </a:lnSpc>
              <a:spcBef>
                <a:spcPts val="0"/>
              </a:spcBef>
            </a:pPr>
            <a:r>
              <a:rPr lang="en-US" sz="1600" i="1" dirty="0" smtClean="0"/>
              <a:t>Installed RAM: 2.00GB </a:t>
            </a:r>
            <a:endParaRPr lang="en-PH" sz="1600" dirty="0" smtClean="0"/>
          </a:p>
          <a:p>
            <a:pPr>
              <a:lnSpc>
                <a:spcPct val="120000"/>
              </a:lnSpc>
              <a:spcBef>
                <a:spcPts val="0"/>
              </a:spcBef>
            </a:pPr>
            <a:r>
              <a:rPr lang="en-US" sz="1600" i="1" dirty="0" smtClean="0"/>
              <a:t>Device ID:</a:t>
            </a:r>
            <a:r>
              <a:rPr lang="en-US" sz="1600" dirty="0" smtClean="0"/>
              <a:t> </a:t>
            </a:r>
            <a:r>
              <a:rPr lang="en-US" sz="1600" i="1" dirty="0" smtClean="0"/>
              <a:t>6251EE8E-1518-4392-81C0-CA478CAE518F</a:t>
            </a:r>
            <a:endParaRPr lang="en-PH" sz="1600" dirty="0" smtClean="0"/>
          </a:p>
          <a:p>
            <a:pPr>
              <a:lnSpc>
                <a:spcPct val="120000"/>
              </a:lnSpc>
              <a:spcBef>
                <a:spcPts val="0"/>
              </a:spcBef>
            </a:pPr>
            <a:r>
              <a:rPr lang="en-US" sz="1600" i="1" dirty="0" smtClean="0"/>
              <a:t>System ID: 64-bit operating system, x64-based processor</a:t>
            </a:r>
            <a:endParaRPr lang="en-PH" sz="1600" dirty="0" smtClean="0"/>
          </a:p>
          <a:p>
            <a:pPr>
              <a:spcBef>
                <a:spcPts val="0"/>
              </a:spcBef>
            </a:pPr>
            <a:r>
              <a:rPr lang="en-US" sz="1600" i="1" dirty="0" smtClean="0"/>
              <a:t/>
            </a:r>
            <a:br>
              <a:rPr lang="en-US" sz="1600" i="1" dirty="0" smtClean="0"/>
            </a:br>
            <a:endParaRPr lang="en-PH" sz="1600" dirty="0"/>
          </a:p>
        </p:txBody>
      </p:sp>
      <p:sp>
        <p:nvSpPr>
          <p:cNvPr id="11" name="Text Placeholder 5"/>
          <p:cNvSpPr>
            <a:spLocks noGrp="1"/>
          </p:cNvSpPr>
          <p:nvPr>
            <p:ph type="body" sz="quarter" idx="16"/>
          </p:nvPr>
        </p:nvSpPr>
        <p:spPr>
          <a:xfrm>
            <a:off x="830066" y="2794748"/>
            <a:ext cx="10515599" cy="701675"/>
          </a:xfrm>
        </p:spPr>
        <p:style>
          <a:lnRef idx="3">
            <a:schemeClr val="lt1"/>
          </a:lnRef>
          <a:fillRef idx="1">
            <a:schemeClr val="accent6"/>
          </a:fillRef>
          <a:effectRef idx="1">
            <a:schemeClr val="accent6"/>
          </a:effectRef>
          <a:fontRef idx="minor">
            <a:schemeClr val="lt1"/>
          </a:fontRef>
        </p:style>
        <p:txBody>
          <a:bodyPr>
            <a:noAutofit/>
          </a:bodyPr>
          <a:lstStyle/>
          <a:p>
            <a:pPr>
              <a:spcBef>
                <a:spcPts val="240"/>
              </a:spcBef>
            </a:pPr>
            <a:r>
              <a:rPr lang="en-US" sz="1600" dirty="0">
                <a:solidFill>
                  <a:schemeClr val="bg1"/>
                </a:solidFill>
              </a:rPr>
              <a:t>Software Specification</a:t>
            </a:r>
            <a:endParaRPr lang="en-PH" sz="1600" dirty="0">
              <a:solidFill>
                <a:schemeClr val="bg1"/>
              </a:solidFill>
            </a:endParaRPr>
          </a:p>
          <a:p>
            <a:pPr>
              <a:spcBef>
                <a:spcPts val="240"/>
              </a:spcBef>
            </a:pPr>
            <a:r>
              <a:rPr lang="en-US" sz="1600" i="1" dirty="0"/>
              <a:t>Database-MySQL, Visual Studio Code</a:t>
            </a:r>
            <a:endParaRPr lang="en-PH" sz="1600" dirty="0"/>
          </a:p>
          <a:p>
            <a:r>
              <a:rPr lang="en-US" sz="1600" dirty="0"/>
              <a:t> </a:t>
            </a:r>
            <a:endParaRPr lang="en-PH" sz="1600" dirty="0"/>
          </a:p>
        </p:txBody>
      </p:sp>
    </p:spTree>
    <p:extLst>
      <p:ext uri="{BB962C8B-B14F-4D97-AF65-F5344CB8AC3E}">
        <p14:creationId xmlns:p14="http://schemas.microsoft.com/office/powerpoint/2010/main" val="1181769258"/>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bg/>
                                          </p:spTgt>
                                        </p:tgtEl>
                                        <p:attrNameLst>
                                          <p:attrName>style.visibility</p:attrName>
                                        </p:attrNameLst>
                                      </p:cBhvr>
                                      <p:to>
                                        <p:strVal val="visible"/>
                                      </p:to>
                                    </p:set>
                                    <p:animEffect transition="in" filter="fade">
                                      <p:cBhvr>
                                        <p:cTn id="11" dur="500"/>
                                        <p:tgtEl>
                                          <p:spTgt spid="6">
                                            <p:bg/>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animEffect transition="in" filter="fade">
                                      <p:cBhvr>
                                        <p:cTn id="15" dur="500"/>
                                        <p:tgtEl>
                                          <p:spTgt spid="6">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1" end="1"/>
                                            </p:txEl>
                                          </p:spTgt>
                                        </p:tgtEl>
                                        <p:attrNameLst>
                                          <p:attrName>style.visibility</p:attrName>
                                        </p:attrNameLst>
                                      </p:cBhvr>
                                      <p:to>
                                        <p:strVal val="visible"/>
                                      </p:to>
                                    </p:set>
                                    <p:animEffect transition="in" filter="fade">
                                      <p:cBhvr>
                                        <p:cTn id="19" dur="500"/>
                                        <p:tgtEl>
                                          <p:spTgt spid="6">
                                            <p:txEl>
                                              <p:pRg st="1" end="1"/>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2" end="2"/>
                                            </p:txEl>
                                          </p:spTgt>
                                        </p:tgtEl>
                                        <p:attrNameLst>
                                          <p:attrName>style.visibility</p:attrName>
                                        </p:attrNameLst>
                                      </p:cBhvr>
                                      <p:to>
                                        <p:strVal val="visible"/>
                                      </p:to>
                                    </p:set>
                                    <p:animEffect transition="in" filter="fade">
                                      <p:cBhvr>
                                        <p:cTn id="23" dur="500"/>
                                        <p:tgtEl>
                                          <p:spTgt spid="6">
                                            <p:txEl>
                                              <p:pRg st="2" end="2"/>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11">
                                            <p:bg/>
                                          </p:spTgt>
                                        </p:tgtEl>
                                        <p:attrNameLst>
                                          <p:attrName>style.visibility</p:attrName>
                                        </p:attrNameLst>
                                      </p:cBhvr>
                                      <p:to>
                                        <p:strVal val="visible"/>
                                      </p:to>
                                    </p:set>
                                    <p:animEffect transition="in" filter="fade">
                                      <p:cBhvr>
                                        <p:cTn id="27" dur="500"/>
                                        <p:tgtEl>
                                          <p:spTgt spid="11">
                                            <p:bg/>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11">
                                            <p:txEl>
                                              <p:pRg st="0" end="0"/>
                                            </p:txEl>
                                          </p:spTgt>
                                        </p:tgtEl>
                                        <p:attrNameLst>
                                          <p:attrName>style.visibility</p:attrName>
                                        </p:attrNameLst>
                                      </p:cBhvr>
                                      <p:to>
                                        <p:strVal val="visible"/>
                                      </p:to>
                                    </p:set>
                                    <p:animEffect transition="in" filter="fade">
                                      <p:cBhvr>
                                        <p:cTn id="31" dur="500"/>
                                        <p:tgtEl>
                                          <p:spTgt spid="11">
                                            <p:txEl>
                                              <p:pRg st="0" end="0"/>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11">
                                            <p:txEl>
                                              <p:pRg st="1" end="1"/>
                                            </p:txEl>
                                          </p:spTgt>
                                        </p:tgtEl>
                                        <p:attrNameLst>
                                          <p:attrName>style.visibility</p:attrName>
                                        </p:attrNameLst>
                                      </p:cBhvr>
                                      <p:to>
                                        <p:strVal val="visible"/>
                                      </p:to>
                                    </p:set>
                                    <p:animEffect transition="in" filter="fade">
                                      <p:cBhvr>
                                        <p:cTn id="35" dur="500"/>
                                        <p:tgtEl>
                                          <p:spTgt spid="11">
                                            <p:txEl>
                                              <p:pRg st="1" end="1"/>
                                            </p:txEl>
                                          </p:spTgt>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11">
                                            <p:txEl>
                                              <p:pRg st="2" end="2"/>
                                            </p:txEl>
                                          </p:spTgt>
                                        </p:tgtEl>
                                        <p:attrNameLst>
                                          <p:attrName>style.visibility</p:attrName>
                                        </p:attrNameLst>
                                      </p:cBhvr>
                                      <p:to>
                                        <p:strVal val="visible"/>
                                      </p:to>
                                    </p:set>
                                    <p:animEffect transition="in" filter="fade">
                                      <p:cBhvr>
                                        <p:cTn id="39" dur="500"/>
                                        <p:tgtEl>
                                          <p:spTgt spid="11">
                                            <p:txEl>
                                              <p:pRg st="2" end="2"/>
                                            </p:txEl>
                                          </p:spTgt>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10">
                                            <p:bg/>
                                          </p:spTgt>
                                        </p:tgtEl>
                                        <p:attrNameLst>
                                          <p:attrName>style.visibility</p:attrName>
                                        </p:attrNameLst>
                                      </p:cBhvr>
                                      <p:to>
                                        <p:strVal val="visible"/>
                                      </p:to>
                                    </p:set>
                                    <p:animEffect transition="in" filter="fade">
                                      <p:cBhvr>
                                        <p:cTn id="43" dur="500"/>
                                        <p:tgtEl>
                                          <p:spTgt spid="10">
                                            <p:bg/>
                                          </p:spTgt>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10">
                                            <p:txEl>
                                              <p:pRg st="0" end="0"/>
                                            </p:txEl>
                                          </p:spTgt>
                                        </p:tgtEl>
                                        <p:attrNameLst>
                                          <p:attrName>style.visibility</p:attrName>
                                        </p:attrNameLst>
                                      </p:cBhvr>
                                      <p:to>
                                        <p:strVal val="visible"/>
                                      </p:to>
                                    </p:set>
                                    <p:animEffect transition="in" filter="fade">
                                      <p:cBhvr>
                                        <p:cTn id="47" dur="500"/>
                                        <p:tgtEl>
                                          <p:spTgt spid="10">
                                            <p:txEl>
                                              <p:pRg st="0" end="0"/>
                                            </p:txEl>
                                          </p:spTgt>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10">
                                            <p:txEl>
                                              <p:pRg st="1" end="1"/>
                                            </p:txEl>
                                          </p:spTgt>
                                        </p:tgtEl>
                                        <p:attrNameLst>
                                          <p:attrName>style.visibility</p:attrName>
                                        </p:attrNameLst>
                                      </p:cBhvr>
                                      <p:to>
                                        <p:strVal val="visible"/>
                                      </p:to>
                                    </p:set>
                                    <p:animEffect transition="in" filter="fade">
                                      <p:cBhvr>
                                        <p:cTn id="51" dur="500"/>
                                        <p:tgtEl>
                                          <p:spTgt spid="10">
                                            <p:txEl>
                                              <p:pRg st="1" end="1"/>
                                            </p:txEl>
                                          </p:spTgt>
                                        </p:tgtEl>
                                      </p:cBhvr>
                                    </p:animEffect>
                                  </p:childTnLst>
                                </p:cTn>
                              </p:par>
                            </p:childTnLst>
                          </p:cTn>
                        </p:par>
                        <p:par>
                          <p:cTn id="52" fill="hold">
                            <p:stCondLst>
                              <p:cond delay="6000"/>
                            </p:stCondLst>
                            <p:childTnLst>
                              <p:par>
                                <p:cTn id="53" presetID="10" presetClass="entr" presetSubtype="0" fill="hold" grpId="0" nodeType="afterEffect">
                                  <p:stCondLst>
                                    <p:cond delay="0"/>
                                  </p:stCondLst>
                                  <p:childTnLst>
                                    <p:set>
                                      <p:cBhvr>
                                        <p:cTn id="54" dur="1" fill="hold">
                                          <p:stCondLst>
                                            <p:cond delay="0"/>
                                          </p:stCondLst>
                                        </p:cTn>
                                        <p:tgtEl>
                                          <p:spTgt spid="10">
                                            <p:txEl>
                                              <p:pRg st="2" end="2"/>
                                            </p:txEl>
                                          </p:spTgt>
                                        </p:tgtEl>
                                        <p:attrNameLst>
                                          <p:attrName>style.visibility</p:attrName>
                                        </p:attrNameLst>
                                      </p:cBhvr>
                                      <p:to>
                                        <p:strVal val="visible"/>
                                      </p:to>
                                    </p:set>
                                    <p:animEffect transition="in" filter="fade">
                                      <p:cBhvr>
                                        <p:cTn id="55" dur="500"/>
                                        <p:tgtEl>
                                          <p:spTgt spid="10">
                                            <p:txEl>
                                              <p:pRg st="2" end="2"/>
                                            </p:txEl>
                                          </p:spTgt>
                                        </p:tgtEl>
                                      </p:cBhvr>
                                    </p:animEffect>
                                  </p:childTnLst>
                                </p:cTn>
                              </p:par>
                            </p:childTnLst>
                          </p:cTn>
                        </p:par>
                        <p:par>
                          <p:cTn id="56" fill="hold">
                            <p:stCondLst>
                              <p:cond delay="6500"/>
                            </p:stCondLst>
                            <p:childTnLst>
                              <p:par>
                                <p:cTn id="57" presetID="10" presetClass="entr" presetSubtype="0" fill="hold" grpId="0" nodeType="afterEffect">
                                  <p:stCondLst>
                                    <p:cond delay="0"/>
                                  </p:stCondLst>
                                  <p:childTnLst>
                                    <p:set>
                                      <p:cBhvr>
                                        <p:cTn id="58" dur="1" fill="hold">
                                          <p:stCondLst>
                                            <p:cond delay="0"/>
                                          </p:stCondLst>
                                        </p:cTn>
                                        <p:tgtEl>
                                          <p:spTgt spid="10">
                                            <p:txEl>
                                              <p:pRg st="3" end="3"/>
                                            </p:txEl>
                                          </p:spTgt>
                                        </p:tgtEl>
                                        <p:attrNameLst>
                                          <p:attrName>style.visibility</p:attrName>
                                        </p:attrNameLst>
                                      </p:cBhvr>
                                      <p:to>
                                        <p:strVal val="visible"/>
                                      </p:to>
                                    </p:set>
                                    <p:animEffect transition="in" filter="fade">
                                      <p:cBhvr>
                                        <p:cTn id="59" dur="500"/>
                                        <p:tgtEl>
                                          <p:spTgt spid="10">
                                            <p:txEl>
                                              <p:pRg st="3" end="3"/>
                                            </p:txEl>
                                          </p:spTgt>
                                        </p:tgtEl>
                                      </p:cBhvr>
                                    </p:animEffect>
                                  </p:childTnLst>
                                </p:cTn>
                              </p:par>
                            </p:childTnLst>
                          </p:cTn>
                        </p:par>
                        <p:par>
                          <p:cTn id="60" fill="hold">
                            <p:stCondLst>
                              <p:cond delay="7000"/>
                            </p:stCondLst>
                            <p:childTnLst>
                              <p:par>
                                <p:cTn id="61" presetID="10" presetClass="entr" presetSubtype="0" fill="hold" grpId="0" nodeType="afterEffect">
                                  <p:stCondLst>
                                    <p:cond delay="0"/>
                                  </p:stCondLst>
                                  <p:childTnLst>
                                    <p:set>
                                      <p:cBhvr>
                                        <p:cTn id="62" dur="1" fill="hold">
                                          <p:stCondLst>
                                            <p:cond delay="0"/>
                                          </p:stCondLst>
                                        </p:cTn>
                                        <p:tgtEl>
                                          <p:spTgt spid="10">
                                            <p:txEl>
                                              <p:pRg st="4" end="4"/>
                                            </p:txEl>
                                          </p:spTgt>
                                        </p:tgtEl>
                                        <p:attrNameLst>
                                          <p:attrName>style.visibility</p:attrName>
                                        </p:attrNameLst>
                                      </p:cBhvr>
                                      <p:to>
                                        <p:strVal val="visible"/>
                                      </p:to>
                                    </p:set>
                                    <p:animEffect transition="in" filter="fade">
                                      <p:cBhvr>
                                        <p:cTn id="63" dur="500"/>
                                        <p:tgtEl>
                                          <p:spTgt spid="10">
                                            <p:txEl>
                                              <p:pRg st="4" end="4"/>
                                            </p:txEl>
                                          </p:spTgt>
                                        </p:tgtEl>
                                      </p:cBhvr>
                                    </p:animEffect>
                                  </p:childTnLst>
                                </p:cTn>
                              </p:par>
                            </p:childTnLst>
                          </p:cTn>
                        </p:par>
                        <p:par>
                          <p:cTn id="64" fill="hold">
                            <p:stCondLst>
                              <p:cond delay="7500"/>
                            </p:stCondLst>
                            <p:childTnLst>
                              <p:par>
                                <p:cTn id="65" presetID="10" presetClass="entr" presetSubtype="0" fill="hold" grpId="0" nodeType="afterEffect">
                                  <p:stCondLst>
                                    <p:cond delay="0"/>
                                  </p:stCondLst>
                                  <p:childTnLst>
                                    <p:set>
                                      <p:cBhvr>
                                        <p:cTn id="66" dur="1" fill="hold">
                                          <p:stCondLst>
                                            <p:cond delay="0"/>
                                          </p:stCondLst>
                                        </p:cTn>
                                        <p:tgtEl>
                                          <p:spTgt spid="10">
                                            <p:txEl>
                                              <p:pRg st="5" end="5"/>
                                            </p:txEl>
                                          </p:spTgt>
                                        </p:tgtEl>
                                        <p:attrNameLst>
                                          <p:attrName>style.visibility</p:attrName>
                                        </p:attrNameLst>
                                      </p:cBhvr>
                                      <p:to>
                                        <p:strVal val="visible"/>
                                      </p:to>
                                    </p:set>
                                    <p:animEffect transition="in" filter="fade">
                                      <p:cBhvr>
                                        <p:cTn id="67" dur="500"/>
                                        <p:tgtEl>
                                          <p:spTgt spid="10">
                                            <p:txEl>
                                              <p:pRg st="5" end="5"/>
                                            </p:txEl>
                                          </p:spTgt>
                                        </p:tgtEl>
                                      </p:cBhvr>
                                    </p:animEffect>
                                  </p:childTnLst>
                                </p:cTn>
                              </p:par>
                            </p:childTnLst>
                          </p:cTn>
                        </p:par>
                        <p:par>
                          <p:cTn id="68" fill="hold">
                            <p:stCondLst>
                              <p:cond delay="8000"/>
                            </p:stCondLst>
                            <p:childTnLst>
                              <p:par>
                                <p:cTn id="69" presetID="10" presetClass="entr" presetSubtype="0" fill="hold" grpId="0" nodeType="afterEffect">
                                  <p:stCondLst>
                                    <p:cond delay="0"/>
                                  </p:stCondLst>
                                  <p:childTnLst>
                                    <p:set>
                                      <p:cBhvr>
                                        <p:cTn id="70" dur="1" fill="hold">
                                          <p:stCondLst>
                                            <p:cond delay="0"/>
                                          </p:stCondLst>
                                        </p:cTn>
                                        <p:tgtEl>
                                          <p:spTgt spid="10">
                                            <p:txEl>
                                              <p:pRg st="6" end="6"/>
                                            </p:txEl>
                                          </p:spTgt>
                                        </p:tgtEl>
                                        <p:attrNameLst>
                                          <p:attrName>style.visibility</p:attrName>
                                        </p:attrNameLst>
                                      </p:cBhvr>
                                      <p:to>
                                        <p:strVal val="visible"/>
                                      </p:to>
                                    </p:set>
                                    <p:animEffect transition="in" filter="fade">
                                      <p:cBhvr>
                                        <p:cTn id="71" dur="500"/>
                                        <p:tgtEl>
                                          <p:spTgt spid="10">
                                            <p:txEl>
                                              <p:pRg st="6" end="6"/>
                                            </p:txEl>
                                          </p:spTgt>
                                        </p:tgtEl>
                                      </p:cBhvr>
                                    </p:animEffect>
                                  </p:childTnLst>
                                </p:cTn>
                              </p:par>
                            </p:childTnLst>
                          </p:cTn>
                        </p:par>
                        <p:par>
                          <p:cTn id="72" fill="hold">
                            <p:stCondLst>
                              <p:cond delay="8500"/>
                            </p:stCondLst>
                            <p:childTnLst>
                              <p:par>
                                <p:cTn id="73" presetID="10" presetClass="entr" presetSubtype="0" fill="hold" grpId="0" nodeType="afterEffect">
                                  <p:stCondLst>
                                    <p:cond delay="0"/>
                                  </p:stCondLst>
                                  <p:childTnLst>
                                    <p:set>
                                      <p:cBhvr>
                                        <p:cTn id="74" dur="1" fill="hold">
                                          <p:stCondLst>
                                            <p:cond delay="0"/>
                                          </p:stCondLst>
                                        </p:cTn>
                                        <p:tgtEl>
                                          <p:spTgt spid="10">
                                            <p:txEl>
                                              <p:pRg st="7" end="7"/>
                                            </p:txEl>
                                          </p:spTgt>
                                        </p:tgtEl>
                                        <p:attrNameLst>
                                          <p:attrName>style.visibility</p:attrName>
                                        </p:attrNameLst>
                                      </p:cBhvr>
                                      <p:to>
                                        <p:strVal val="visible"/>
                                      </p:to>
                                    </p:set>
                                    <p:animEffect transition="in" filter="fade">
                                      <p:cBhvr>
                                        <p:cTn id="75" dur="500"/>
                                        <p:tgtEl>
                                          <p:spTgt spid="10">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build="p" animBg="1"/>
      <p:bldP spid="10" grpId="0" build="p" animBg="1"/>
      <p:bldP spid="11" grpId="0" build="p"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US" dirty="0"/>
              <a:t>Customize this Template</a:t>
            </a:r>
          </a:p>
        </p:txBody>
      </p:sp>
      <p:sp>
        <p:nvSpPr>
          <p:cNvPr id="2" name="Slide Number Placeholder 1">
            <a:extLst>
              <a:ext uri="{FF2B5EF4-FFF2-40B4-BE49-F238E27FC236}">
                <a16:creationId xmlns:a16="http://schemas.microsoft.com/office/drawing/2014/main" id="{85431CC7-E576-44E9-B0ED-A55CB1964C55}"/>
              </a:ext>
            </a:extLst>
          </p:cNvPr>
          <p:cNvSpPr>
            <a:spLocks noGrp="1"/>
          </p:cNvSpPr>
          <p:nvPr>
            <p:ph type="sldNum" sz="quarter" idx="12"/>
          </p:nvPr>
        </p:nvSpPr>
        <p:spPr/>
        <p:txBody>
          <a:bodyPr/>
          <a:lstStyle/>
          <a:p>
            <a:fld id="{D495E168-DA5E-4888-8D8A-92B118324C14}" type="slidenum">
              <a:rPr lang="ru-RU" smtClean="0"/>
              <a:t>9</a:t>
            </a:fld>
            <a:endParaRPr lang="ru-RU" dirty="0"/>
          </a:p>
        </p:txBody>
      </p:sp>
      <p:sp>
        <p:nvSpPr>
          <p:cNvPr id="8" name="TextBox 7">
            <a:hlinkClick r:id="rId2"/>
            <a:extLst>
              <a:ext uri="{FF2B5EF4-FFF2-40B4-BE49-F238E27FC236}">
                <a16:creationId xmlns:a16="http://schemas.microsoft.com/office/drawing/2014/main" id="{5FC6C278-4035-446A-A94B-030E792FDDF5}"/>
              </a:ext>
            </a:extLst>
          </p:cNvPr>
          <p:cNvSpPr txBox="1"/>
          <p:nvPr/>
        </p:nvSpPr>
        <p:spPr>
          <a:xfrm>
            <a:off x="1547813" y="2459504"/>
            <a:ext cx="9096374" cy="1938992"/>
          </a:xfrm>
          <a:prstGeom prst="rect">
            <a:avLst/>
          </a:prstGeom>
          <a:noFill/>
        </p:spPr>
        <p:txBody>
          <a:bodyPr wrap="square" rtlCol="0">
            <a:spAutoFit/>
          </a:bodyPr>
          <a:lstStyle/>
          <a:p>
            <a:pPr algn="ctr"/>
            <a:r>
              <a:rPr lang="en-US" sz="6000" u="sng" dirty="0">
                <a:solidFill>
                  <a:srgbClr val="0070C0"/>
                </a:solidFill>
              </a:rPr>
              <a:t>Template Editing Instructions and Feedback</a:t>
            </a:r>
          </a:p>
        </p:txBody>
      </p:sp>
    </p:spTree>
    <p:extLst>
      <p:ext uri="{BB962C8B-B14F-4D97-AF65-F5344CB8AC3E}">
        <p14:creationId xmlns:p14="http://schemas.microsoft.com/office/powerpoint/2010/main" val="59582380"/>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0F309C-DE10-4641-9043-BB7E781AC404}">
  <ds:schemaRefs>
    <ds:schemaRef ds:uri="http://schemas.microsoft.com/sharepoint/v3/contenttype/forms"/>
  </ds:schemaRefs>
</ds:datastoreItem>
</file>

<file path=customXml/itemProps2.xml><?xml version="1.0" encoding="utf-8"?>
<ds:datastoreItem xmlns:ds="http://schemas.openxmlformats.org/officeDocument/2006/customXml" ds:itemID="{12024DF7-0783-4549-86B7-A48B29FBA9C2}">
  <ds:schemaRefs>
    <ds:schemaRef ds:uri="http://schemas.microsoft.com/sharepoint/v3"/>
    <ds:schemaRef ds:uri="http://purl.org/dc/terms/"/>
    <ds:schemaRef ds:uri="http://schemas.openxmlformats.org/package/2006/metadata/core-properties"/>
    <ds:schemaRef ds:uri="6dc4bcd6-49db-4c07-9060-8acfc67cef9f"/>
    <ds:schemaRef ds:uri="http://schemas.microsoft.com/office/2006/documentManagement/types"/>
    <ds:schemaRef ds:uri="http://schemas.microsoft.com/office/infopath/2007/PartnerControls"/>
    <ds:schemaRef ds:uri="fb0879af-3eba-417a-a55a-ffe6dcd6ca77"/>
    <ds:schemaRef ds:uri="http://purl.org/dc/elements/1.1/"/>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A6393BED-762D-4FA3-96CF-866F426A04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Facet</Template>
  <TotalTime>0</TotalTime>
  <Words>253</Words>
  <Application>Microsoft Office PowerPoint</Application>
  <PresentationFormat>Widescreen</PresentationFormat>
  <Paragraphs>59</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Trebuchet MS</vt:lpstr>
      <vt:lpstr>Wingdings 3</vt:lpstr>
      <vt:lpstr>Facet</vt:lpstr>
      <vt:lpstr>HRMO Document Management System</vt:lpstr>
      <vt:lpstr>Purpose and Description of the Thesis:</vt:lpstr>
      <vt:lpstr>What is the function of your thesis? </vt:lpstr>
      <vt:lpstr>What is good in your thesis?</vt:lpstr>
      <vt:lpstr>PowerPoint Presentation</vt:lpstr>
      <vt:lpstr>Objectives of the Project:</vt:lpstr>
      <vt:lpstr>Functional Specifications</vt:lpstr>
      <vt:lpstr>     Project Design/Development Plan</vt:lpstr>
      <vt:lpstr>Customize this Template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2023-07-24T11:53:30Z</dcterms:created>
  <dcterms:modified xsi:type="dcterms:W3CDTF">2023-07-25T06:50:42Z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